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7"/>
  </p:notesMasterIdLst>
  <p:sldIdLst>
    <p:sldId id="269" r:id="rId5"/>
    <p:sldId id="259" r:id="rId6"/>
    <p:sldId id="260" r:id="rId7"/>
    <p:sldId id="261" r:id="rId8"/>
    <p:sldId id="262" r:id="rId9"/>
    <p:sldId id="264" r:id="rId10"/>
    <p:sldId id="266" r:id="rId11"/>
    <p:sldId id="265" r:id="rId12"/>
    <p:sldId id="263" r:id="rId13"/>
    <p:sldId id="484" r:id="rId14"/>
    <p:sldId id="485" r:id="rId15"/>
    <p:sldId id="258" r:id="rId16"/>
    <p:sldId id="474" r:id="rId17"/>
    <p:sldId id="467" r:id="rId18"/>
    <p:sldId id="469" r:id="rId19"/>
    <p:sldId id="475" r:id="rId20"/>
    <p:sldId id="476" r:id="rId21"/>
    <p:sldId id="479" r:id="rId22"/>
    <p:sldId id="480" r:id="rId23"/>
    <p:sldId id="482" r:id="rId24"/>
    <p:sldId id="267" r:id="rId25"/>
    <p:sldId id="26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2B9E98-7000-46D7-9DA3-3332760DA795}" v="322" dt="2021-07-06T03:15:27.7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yputsen, Volha [JRDUS]" userId="S::vtryputs@its.jnj.com::dd4c92e7-cdfe-4183-bf89-cd4f2cf7b208" providerId="AD" clId="Web-{FA854A7E-F9E2-469A-B199-AD3A5DA8E13A}"/>
    <pc:docChg chg="modSld">
      <pc:chgData name="Tryputsen, Volha [JRDUS]" userId="S::vtryputs@its.jnj.com::dd4c92e7-cdfe-4183-bf89-cd4f2cf7b208" providerId="AD" clId="Web-{FA854A7E-F9E2-469A-B199-AD3A5DA8E13A}" dt="2021-07-06T05:58:20.267" v="57" actId="1076"/>
      <pc:docMkLst>
        <pc:docMk/>
      </pc:docMkLst>
      <pc:sldChg chg="addSp">
        <pc:chgData name="Tryputsen, Volha [JRDUS]" userId="S::vtryputs@its.jnj.com::dd4c92e7-cdfe-4183-bf89-cd4f2cf7b208" providerId="AD" clId="Web-{FA854A7E-F9E2-469A-B199-AD3A5DA8E13A}" dt="2021-07-06T05:52:29.061" v="23"/>
        <pc:sldMkLst>
          <pc:docMk/>
          <pc:sldMk cId="2588182677" sldId="474"/>
        </pc:sldMkLst>
        <pc:picChg chg="add">
          <ac:chgData name="Tryputsen, Volha [JRDUS]" userId="S::vtryputs@its.jnj.com::dd4c92e7-cdfe-4183-bf89-cd4f2cf7b208" providerId="AD" clId="Web-{FA854A7E-F9E2-469A-B199-AD3A5DA8E13A}" dt="2021-07-06T05:52:29.061" v="23"/>
          <ac:picMkLst>
            <pc:docMk/>
            <pc:sldMk cId="2588182677" sldId="474"/>
            <ac:picMk id="3" creationId="{25ABEC7D-BCD6-4DF5-9D7F-D347B65D0B3A}"/>
          </ac:picMkLst>
        </pc:picChg>
      </pc:sldChg>
      <pc:sldChg chg="addSp">
        <pc:chgData name="Tryputsen, Volha [JRDUS]" userId="S::vtryputs@its.jnj.com::dd4c92e7-cdfe-4183-bf89-cd4f2cf7b208" providerId="AD" clId="Web-{FA854A7E-F9E2-469A-B199-AD3A5DA8E13A}" dt="2021-07-06T05:50:52.150" v="0"/>
        <pc:sldMkLst>
          <pc:docMk/>
          <pc:sldMk cId="0" sldId="484"/>
        </pc:sldMkLst>
        <pc:picChg chg="add">
          <ac:chgData name="Tryputsen, Volha [JRDUS]" userId="S::vtryputs@its.jnj.com::dd4c92e7-cdfe-4183-bf89-cd4f2cf7b208" providerId="AD" clId="Web-{FA854A7E-F9E2-469A-B199-AD3A5DA8E13A}" dt="2021-07-06T05:50:52.150" v="0"/>
          <ac:picMkLst>
            <pc:docMk/>
            <pc:sldMk cId="0" sldId="484"/>
            <ac:picMk id="2" creationId="{B2211329-4679-48B9-9BB0-D92BFA326CAB}"/>
          </ac:picMkLst>
        </pc:picChg>
      </pc:sldChg>
      <pc:sldChg chg="addSp delSp modSp">
        <pc:chgData name="Tryputsen, Volha [JRDUS]" userId="S::vtryputs@its.jnj.com::dd4c92e7-cdfe-4183-bf89-cd4f2cf7b208" providerId="AD" clId="Web-{FA854A7E-F9E2-469A-B199-AD3A5DA8E13A}" dt="2021-07-06T05:58:20.267" v="57" actId="1076"/>
        <pc:sldMkLst>
          <pc:docMk/>
          <pc:sldMk cId="920610618" sldId="485"/>
        </pc:sldMkLst>
        <pc:spChg chg="mod">
          <ac:chgData name="Tryputsen, Volha [JRDUS]" userId="S::vtryputs@its.jnj.com::dd4c92e7-cdfe-4183-bf89-cd4f2cf7b208" providerId="AD" clId="Web-{FA854A7E-F9E2-469A-B199-AD3A5DA8E13A}" dt="2021-07-06T05:54:37.005" v="41" actId="20577"/>
          <ac:spMkLst>
            <pc:docMk/>
            <pc:sldMk cId="920610618" sldId="485"/>
            <ac:spMk id="11" creationId="{26802E9A-A29E-BF42-BB87-400F6F323C6F}"/>
          </ac:spMkLst>
        </pc:spChg>
        <pc:spChg chg="mod">
          <ac:chgData name="Tryputsen, Volha [JRDUS]" userId="S::vtryputs@its.jnj.com::dd4c92e7-cdfe-4183-bf89-cd4f2cf7b208" providerId="AD" clId="Web-{FA854A7E-F9E2-469A-B199-AD3A5DA8E13A}" dt="2021-07-06T05:54:43.006" v="42" actId="1076"/>
          <ac:spMkLst>
            <pc:docMk/>
            <pc:sldMk cId="920610618" sldId="485"/>
            <ac:spMk id="75" creationId="{3ECFE803-36CC-5A4E-AFDD-4DD6DDF8D772}"/>
          </ac:spMkLst>
        </pc:spChg>
        <pc:spChg chg="mod">
          <ac:chgData name="Tryputsen, Volha [JRDUS]" userId="S::vtryputs@its.jnj.com::dd4c92e7-cdfe-4183-bf89-cd4f2cf7b208" providerId="AD" clId="Web-{FA854A7E-F9E2-469A-B199-AD3A5DA8E13A}" dt="2021-07-06T05:54:30.802" v="40" actId="20577"/>
          <ac:spMkLst>
            <pc:docMk/>
            <pc:sldMk cId="920610618" sldId="485"/>
            <ac:spMk id="76" creationId="{04DB3C8F-9266-5B45-901F-B3BC4D67729C}"/>
          </ac:spMkLst>
        </pc:spChg>
        <pc:picChg chg="mod">
          <ac:chgData name="Tryputsen, Volha [JRDUS]" userId="S::vtryputs@its.jnj.com::dd4c92e7-cdfe-4183-bf89-cd4f2cf7b208" providerId="AD" clId="Web-{FA854A7E-F9E2-469A-B199-AD3A5DA8E13A}" dt="2021-07-06T05:57:53.844" v="52" actId="1076"/>
          <ac:picMkLst>
            <pc:docMk/>
            <pc:sldMk cId="920610618" sldId="485"/>
            <ac:picMk id="2" creationId="{1C62063F-EDB4-3E42-8FDC-C6ACD70685A5}"/>
          </ac:picMkLst>
        </pc:picChg>
        <pc:picChg chg="add">
          <ac:chgData name="Tryputsen, Volha [JRDUS]" userId="S::vtryputs@its.jnj.com::dd4c92e7-cdfe-4183-bf89-cd4f2cf7b208" providerId="AD" clId="Web-{FA854A7E-F9E2-469A-B199-AD3A5DA8E13A}" dt="2021-07-06T05:50:55.791" v="1"/>
          <ac:picMkLst>
            <pc:docMk/>
            <pc:sldMk cId="920610618" sldId="485"/>
            <ac:picMk id="3" creationId="{2B9549B3-376F-4ECB-B837-421E9A08863E}"/>
          </ac:picMkLst>
        </pc:picChg>
        <pc:picChg chg="mod ord">
          <ac:chgData name="Tryputsen, Volha [JRDUS]" userId="S::vtryputs@its.jnj.com::dd4c92e7-cdfe-4183-bf89-cd4f2cf7b208" providerId="AD" clId="Web-{FA854A7E-F9E2-469A-B199-AD3A5DA8E13A}" dt="2021-07-06T05:58:20.267" v="57" actId="1076"/>
          <ac:picMkLst>
            <pc:docMk/>
            <pc:sldMk cId="920610618" sldId="485"/>
            <ac:picMk id="4" creationId="{9C67FF9E-C22B-9A40-BDDA-824FEBFF0904}"/>
          </ac:picMkLst>
        </pc:picChg>
        <pc:picChg chg="mod">
          <ac:chgData name="Tryputsen, Volha [JRDUS]" userId="S::vtryputs@its.jnj.com::dd4c92e7-cdfe-4183-bf89-cd4f2cf7b208" providerId="AD" clId="Web-{FA854A7E-F9E2-469A-B199-AD3A5DA8E13A}" dt="2021-07-06T05:54:54.647" v="44" actId="1076"/>
          <ac:picMkLst>
            <pc:docMk/>
            <pc:sldMk cId="920610618" sldId="485"/>
            <ac:picMk id="5" creationId="{96476343-E404-314A-AF6A-CBDE85603EA8}"/>
          </ac:picMkLst>
        </pc:picChg>
        <pc:picChg chg="mod">
          <ac:chgData name="Tryputsen, Volha [JRDUS]" userId="S::vtryputs@its.jnj.com::dd4c92e7-cdfe-4183-bf89-cd4f2cf7b208" providerId="AD" clId="Web-{FA854A7E-F9E2-469A-B199-AD3A5DA8E13A}" dt="2021-07-06T05:57:47.656" v="51" actId="1076"/>
          <ac:picMkLst>
            <pc:docMk/>
            <pc:sldMk cId="920610618" sldId="485"/>
            <ac:picMk id="6" creationId="{AAA1F878-48B3-8541-A880-887F18431AF3}"/>
          </ac:picMkLst>
        </pc:picChg>
        <pc:picChg chg="add del mod">
          <ac:chgData name="Tryputsen, Volha [JRDUS]" userId="S::vtryputs@its.jnj.com::dd4c92e7-cdfe-4183-bf89-cd4f2cf7b208" providerId="AD" clId="Web-{FA854A7E-F9E2-469A-B199-AD3A5DA8E13A}" dt="2021-07-06T05:53:16.173" v="25"/>
          <ac:picMkLst>
            <pc:docMk/>
            <pc:sldMk cId="920610618" sldId="485"/>
            <ac:picMk id="8" creationId="{6169D997-EFAC-4107-A4CD-C56960C16E38}"/>
          </ac:picMkLst>
        </pc:picChg>
        <pc:picChg chg="add mod">
          <ac:chgData name="Tryputsen, Volha [JRDUS]" userId="S::vtryputs@its.jnj.com::dd4c92e7-cdfe-4183-bf89-cd4f2cf7b208" providerId="AD" clId="Web-{FA854A7E-F9E2-469A-B199-AD3A5DA8E13A}" dt="2021-07-06T05:53:58.363" v="36" actId="1076"/>
          <ac:picMkLst>
            <pc:docMk/>
            <pc:sldMk cId="920610618" sldId="485"/>
            <ac:picMk id="9" creationId="{2AB040EC-6E42-4ED6-8302-49B97DF4EC7E}"/>
          </ac:picMkLst>
        </pc:picChg>
        <pc:picChg chg="add mod modCrop">
          <ac:chgData name="Tryputsen, Volha [JRDUS]" userId="S::vtryputs@its.jnj.com::dd4c92e7-cdfe-4183-bf89-cd4f2cf7b208" providerId="AD" clId="Web-{FA854A7E-F9E2-469A-B199-AD3A5DA8E13A}" dt="2021-07-06T05:57:33.936" v="50" actId="1076"/>
          <ac:picMkLst>
            <pc:docMk/>
            <pc:sldMk cId="920610618" sldId="485"/>
            <ac:picMk id="12" creationId="{4A3FCF52-FED8-4981-8886-C11B831CE7FE}"/>
          </ac:picMkLst>
        </pc:picChg>
        <pc:picChg chg="del">
          <ac:chgData name="Tryputsen, Volha [JRDUS]" userId="S::vtryputs@its.jnj.com::dd4c92e7-cdfe-4183-bf89-cd4f2cf7b208" providerId="AD" clId="Web-{FA854A7E-F9E2-469A-B199-AD3A5DA8E13A}" dt="2021-07-06T05:51:04.151" v="3"/>
          <ac:picMkLst>
            <pc:docMk/>
            <pc:sldMk cId="920610618" sldId="485"/>
            <ac:picMk id="3074" creationId="{D292F355-6743-134E-89C7-40B1E0671AFB}"/>
          </ac:picMkLst>
        </pc:picChg>
        <pc:picChg chg="mod">
          <ac:chgData name="Tryputsen, Volha [JRDUS]" userId="S::vtryputs@its.jnj.com::dd4c92e7-cdfe-4183-bf89-cd4f2cf7b208" providerId="AD" clId="Web-{FA854A7E-F9E2-469A-B199-AD3A5DA8E13A}" dt="2021-07-06T05:53:35.752" v="31" actId="1076"/>
          <ac:picMkLst>
            <pc:docMk/>
            <pc:sldMk cId="920610618" sldId="485"/>
            <ac:picMk id="3076" creationId="{1E0C948D-9260-AC4C-AB32-2966E3FCCDC5}"/>
          </ac:picMkLst>
        </pc:picChg>
        <pc:picChg chg="mod">
          <ac:chgData name="Tryputsen, Volha [JRDUS]" userId="S::vtryputs@its.jnj.com::dd4c92e7-cdfe-4183-bf89-cd4f2cf7b208" providerId="AD" clId="Web-{FA854A7E-F9E2-469A-B199-AD3A5DA8E13A}" dt="2021-07-06T05:53:39.612" v="32" actId="1076"/>
          <ac:picMkLst>
            <pc:docMk/>
            <pc:sldMk cId="920610618" sldId="485"/>
            <ac:picMk id="3078" creationId="{A4CDA156-23E1-F143-9BDE-4550C1E2A641}"/>
          </ac:picMkLst>
        </pc:picChg>
      </pc:sldChg>
    </pc:docChg>
  </pc:docChgLst>
  <pc:docChgLst>
    <pc:chgData name="Tryputsen, Volha [JRDUS]" userId="S::vtryputs@its.jnj.com::dd4c92e7-cdfe-4183-bf89-cd4f2cf7b208" providerId="AD" clId="Web-{89EB53DB-63CB-B12E-1D91-4A1855E2181E}"/>
    <pc:docChg chg="delSld modSld sldOrd">
      <pc:chgData name="Tryputsen, Volha [JRDUS]" userId="S::vtryputs@its.jnj.com::dd4c92e7-cdfe-4183-bf89-cd4f2cf7b208" providerId="AD" clId="Web-{89EB53DB-63CB-B12E-1D91-4A1855E2181E}" dt="2021-07-06T04:32:33.488" v="19"/>
      <pc:docMkLst>
        <pc:docMk/>
      </pc:docMkLst>
      <pc:sldChg chg="ord">
        <pc:chgData name="Tryputsen, Volha [JRDUS]" userId="S::vtryputs@its.jnj.com::dd4c92e7-cdfe-4183-bf89-cd4f2cf7b208" providerId="AD" clId="Web-{89EB53DB-63CB-B12E-1D91-4A1855E2181E}" dt="2021-07-06T04:32:33.488" v="19"/>
        <pc:sldMkLst>
          <pc:docMk/>
          <pc:sldMk cId="1428729176" sldId="258"/>
        </pc:sldMkLst>
      </pc:sldChg>
      <pc:sldChg chg="del">
        <pc:chgData name="Tryputsen, Volha [JRDUS]" userId="S::vtryputs@its.jnj.com::dd4c92e7-cdfe-4183-bf89-cd4f2cf7b208" providerId="AD" clId="Web-{89EB53DB-63CB-B12E-1D91-4A1855E2181E}" dt="2021-07-06T04:31:20.764" v="8"/>
        <pc:sldMkLst>
          <pc:docMk/>
          <pc:sldMk cId="1435306809" sldId="466"/>
        </pc:sldMkLst>
      </pc:sldChg>
      <pc:sldChg chg="modSp">
        <pc:chgData name="Tryputsen, Volha [JRDUS]" userId="S::vtryputs@its.jnj.com::dd4c92e7-cdfe-4183-bf89-cd4f2cf7b208" providerId="AD" clId="Web-{89EB53DB-63CB-B12E-1D91-4A1855E2181E}" dt="2021-07-06T04:31:39.656" v="9" actId="1076"/>
        <pc:sldMkLst>
          <pc:docMk/>
          <pc:sldMk cId="2588182677" sldId="474"/>
        </pc:sldMkLst>
        <pc:spChg chg="mod">
          <ac:chgData name="Tryputsen, Volha [JRDUS]" userId="S::vtryputs@its.jnj.com::dd4c92e7-cdfe-4183-bf89-cd4f2cf7b208" providerId="AD" clId="Web-{89EB53DB-63CB-B12E-1D91-4A1855E2181E}" dt="2021-07-06T04:31:39.656" v="9" actId="1076"/>
          <ac:spMkLst>
            <pc:docMk/>
            <pc:sldMk cId="2588182677" sldId="474"/>
            <ac:spMk id="2" creationId="{F386C564-DB22-4C90-A1FA-B12F0C885C20}"/>
          </ac:spMkLst>
        </pc:spChg>
      </pc:sldChg>
      <pc:sldChg chg="modSp">
        <pc:chgData name="Tryputsen, Volha [JRDUS]" userId="S::vtryputs@its.jnj.com::dd4c92e7-cdfe-4183-bf89-cd4f2cf7b208" providerId="AD" clId="Web-{89EB53DB-63CB-B12E-1D91-4A1855E2181E}" dt="2021-07-06T04:31:48.891" v="10" actId="1076"/>
        <pc:sldMkLst>
          <pc:docMk/>
          <pc:sldMk cId="0" sldId="483"/>
        </pc:sldMkLst>
        <pc:spChg chg="mod">
          <ac:chgData name="Tryputsen, Volha [JRDUS]" userId="S::vtryputs@its.jnj.com::dd4c92e7-cdfe-4183-bf89-cd4f2cf7b208" providerId="AD" clId="Web-{89EB53DB-63CB-B12E-1D91-4A1855E2181E}" dt="2021-07-06T04:31:48.891" v="10" actId="1076"/>
          <ac:spMkLst>
            <pc:docMk/>
            <pc:sldMk cId="0" sldId="483"/>
            <ac:spMk id="1094" creationId="{00000000-0000-0000-0000-000000000000}"/>
          </ac:spMkLst>
        </pc:spChg>
      </pc:sldChg>
      <pc:sldChg chg="del ord">
        <pc:chgData name="Tryputsen, Volha [JRDUS]" userId="S::vtryputs@its.jnj.com::dd4c92e7-cdfe-4183-bf89-cd4f2cf7b208" providerId="AD" clId="Web-{89EB53DB-63CB-B12E-1D91-4A1855E2181E}" dt="2021-07-06T04:32:03.205" v="11"/>
        <pc:sldMkLst>
          <pc:docMk/>
          <pc:sldMk cId="1050364855" sldId="484"/>
        </pc:sldMkLst>
      </pc:sldChg>
      <pc:sldChg chg="del ord">
        <pc:chgData name="Tryputsen, Volha [JRDUS]" userId="S::vtryputs@its.jnj.com::dd4c92e7-cdfe-4183-bf89-cd4f2cf7b208" providerId="AD" clId="Web-{89EB53DB-63CB-B12E-1D91-4A1855E2181E}" dt="2021-07-06T04:32:06.189" v="12"/>
        <pc:sldMkLst>
          <pc:docMk/>
          <pc:sldMk cId="1843618012" sldId="485"/>
        </pc:sldMkLst>
      </pc:sldChg>
      <pc:sldChg chg="del ord">
        <pc:chgData name="Tryputsen, Volha [JRDUS]" userId="S::vtryputs@its.jnj.com::dd4c92e7-cdfe-4183-bf89-cd4f2cf7b208" providerId="AD" clId="Web-{89EB53DB-63CB-B12E-1D91-4A1855E2181E}" dt="2021-07-06T04:32:07.018" v="13"/>
        <pc:sldMkLst>
          <pc:docMk/>
          <pc:sldMk cId="902943289" sldId="486"/>
        </pc:sldMkLst>
      </pc:sldChg>
      <pc:sldChg chg="del ord">
        <pc:chgData name="Tryputsen, Volha [JRDUS]" userId="S::vtryputs@its.jnj.com::dd4c92e7-cdfe-4183-bf89-cd4f2cf7b208" providerId="AD" clId="Web-{89EB53DB-63CB-B12E-1D91-4A1855E2181E}" dt="2021-07-06T04:32:07.455" v="14"/>
        <pc:sldMkLst>
          <pc:docMk/>
          <pc:sldMk cId="1530529110" sldId="487"/>
        </pc:sldMkLst>
      </pc:sldChg>
      <pc:sldChg chg="del ord">
        <pc:chgData name="Tryputsen, Volha [JRDUS]" userId="S::vtryputs@its.jnj.com::dd4c92e7-cdfe-4183-bf89-cd4f2cf7b208" providerId="AD" clId="Web-{89EB53DB-63CB-B12E-1D91-4A1855E2181E}" dt="2021-07-06T04:32:08.361" v="15"/>
        <pc:sldMkLst>
          <pc:docMk/>
          <pc:sldMk cId="746734741" sldId="488"/>
        </pc:sldMkLst>
      </pc:sldChg>
      <pc:sldChg chg="del ord">
        <pc:chgData name="Tryputsen, Volha [JRDUS]" userId="S::vtryputs@its.jnj.com::dd4c92e7-cdfe-4183-bf89-cd4f2cf7b208" providerId="AD" clId="Web-{89EB53DB-63CB-B12E-1D91-4A1855E2181E}" dt="2021-07-06T04:32:09.252" v="16"/>
        <pc:sldMkLst>
          <pc:docMk/>
          <pc:sldMk cId="3176395695" sldId="489"/>
        </pc:sldMkLst>
      </pc:sldChg>
      <pc:sldChg chg="del ord">
        <pc:chgData name="Tryputsen, Volha [JRDUS]" userId="S::vtryputs@its.jnj.com::dd4c92e7-cdfe-4183-bf89-cd4f2cf7b208" providerId="AD" clId="Web-{89EB53DB-63CB-B12E-1D91-4A1855E2181E}" dt="2021-07-06T04:32:11.330" v="17"/>
        <pc:sldMkLst>
          <pc:docMk/>
          <pc:sldMk cId="869679161" sldId="490"/>
        </pc:sldMkLst>
      </pc:sldChg>
      <pc:sldChg chg="del ord">
        <pc:chgData name="Tryputsen, Volha [JRDUS]" userId="S::vtryputs@its.jnj.com::dd4c92e7-cdfe-4183-bf89-cd4f2cf7b208" providerId="AD" clId="Web-{89EB53DB-63CB-B12E-1D91-4A1855E2181E}" dt="2021-07-06T04:32:15.127" v="18"/>
        <pc:sldMkLst>
          <pc:docMk/>
          <pc:sldMk cId="1163872820" sldId="491"/>
        </pc:sldMkLst>
      </pc:sldChg>
    </pc:docChg>
  </pc:docChgLst>
  <pc:docChgLst>
    <pc:chgData name="Tryputsen, Volha [JRDUS]" userId="S::vtryputs@its.jnj.com::dd4c92e7-cdfe-4183-bf89-cd4f2cf7b208" providerId="AD" clId="Web-{7D1A0757-F700-E03E-20E8-FDBD23B2C020}"/>
    <pc:docChg chg="addSld delSld modSld">
      <pc:chgData name="Tryputsen, Volha [JRDUS]" userId="S::vtryputs@its.jnj.com::dd4c92e7-cdfe-4183-bf89-cd4f2cf7b208" providerId="AD" clId="Web-{7D1A0757-F700-E03E-20E8-FDBD23B2C020}" dt="2021-07-06T03:22:39.196" v="69" actId="20577"/>
      <pc:docMkLst>
        <pc:docMk/>
      </pc:docMkLst>
      <pc:sldChg chg="addSp delSp modSp">
        <pc:chgData name="Tryputsen, Volha [JRDUS]" userId="S::vtryputs@its.jnj.com::dd4c92e7-cdfe-4183-bf89-cd4f2cf7b208" providerId="AD" clId="Web-{7D1A0757-F700-E03E-20E8-FDBD23B2C020}" dt="2021-07-06T02:46:29.669" v="6"/>
        <pc:sldMkLst>
          <pc:docMk/>
          <pc:sldMk cId="1428729176" sldId="258"/>
        </pc:sldMkLst>
        <pc:picChg chg="add del mod">
          <ac:chgData name="Tryputsen, Volha [JRDUS]" userId="S::vtryputs@its.jnj.com::dd4c92e7-cdfe-4183-bf89-cd4f2cf7b208" providerId="AD" clId="Web-{7D1A0757-F700-E03E-20E8-FDBD23B2C020}" dt="2021-07-06T02:46:29.669" v="6"/>
          <ac:picMkLst>
            <pc:docMk/>
            <pc:sldMk cId="1428729176" sldId="258"/>
            <ac:picMk id="3" creationId="{465C2A71-33C9-4D9C-B275-D0728BF989D3}"/>
          </ac:picMkLst>
        </pc:picChg>
      </pc:sldChg>
      <pc:sldChg chg="addSp delSp modSp new">
        <pc:chgData name="Tryputsen, Volha [JRDUS]" userId="S::vtryputs@its.jnj.com::dd4c92e7-cdfe-4183-bf89-cd4f2cf7b208" providerId="AD" clId="Web-{7D1A0757-F700-E03E-20E8-FDBD23B2C020}" dt="2021-07-06T03:01:01.138" v="11"/>
        <pc:sldMkLst>
          <pc:docMk/>
          <pc:sldMk cId="1435306809" sldId="466"/>
        </pc:sldMkLst>
        <pc:spChg chg="del mod">
          <ac:chgData name="Tryputsen, Volha [JRDUS]" userId="S::vtryputs@its.jnj.com::dd4c92e7-cdfe-4183-bf89-cd4f2cf7b208" providerId="AD" clId="Web-{7D1A0757-F700-E03E-20E8-FDBD23B2C020}" dt="2021-07-06T03:00:50.653" v="7"/>
          <ac:spMkLst>
            <pc:docMk/>
            <pc:sldMk cId="1435306809" sldId="466"/>
            <ac:spMk id="2" creationId="{F386C564-DB22-4C90-A1FA-B12F0C885C20}"/>
          </ac:spMkLst>
        </pc:spChg>
        <pc:spChg chg="del">
          <ac:chgData name="Tryputsen, Volha [JRDUS]" userId="S::vtryputs@its.jnj.com::dd4c92e7-cdfe-4183-bf89-cd4f2cf7b208" providerId="AD" clId="Web-{7D1A0757-F700-E03E-20E8-FDBD23B2C020}" dt="2021-07-06T03:00:53.044" v="8"/>
          <ac:spMkLst>
            <pc:docMk/>
            <pc:sldMk cId="1435306809" sldId="466"/>
            <ac:spMk id="3" creationId="{B2D5DB2B-5C47-4734-8AEB-DA8A2AED0DB2}"/>
          </ac:spMkLst>
        </pc:spChg>
        <pc:spChg chg="add del mod">
          <ac:chgData name="Tryputsen, Volha [JRDUS]" userId="S::vtryputs@its.jnj.com::dd4c92e7-cdfe-4183-bf89-cd4f2cf7b208" providerId="AD" clId="Web-{7D1A0757-F700-E03E-20E8-FDBD23B2C020}" dt="2021-07-06T03:00:54.841" v="9"/>
          <ac:spMkLst>
            <pc:docMk/>
            <pc:sldMk cId="1435306809" sldId="466"/>
            <ac:spMk id="6" creationId="{7241127C-CE82-4EB6-B4C9-3E114F7AC5F2}"/>
          </ac:spMkLst>
        </pc:spChg>
        <pc:picChg chg="add del mod">
          <ac:chgData name="Tryputsen, Volha [JRDUS]" userId="S::vtryputs@its.jnj.com::dd4c92e7-cdfe-4183-bf89-cd4f2cf7b208" providerId="AD" clId="Web-{7D1A0757-F700-E03E-20E8-FDBD23B2C020}" dt="2021-07-06T03:01:01.138" v="11"/>
          <ac:picMkLst>
            <pc:docMk/>
            <pc:sldMk cId="1435306809" sldId="466"/>
            <ac:picMk id="7" creationId="{00127AC9-0595-4AF6-A771-92E6D0384522}"/>
          </ac:picMkLst>
        </pc:picChg>
      </pc:sldChg>
      <pc:sldChg chg="del">
        <pc:chgData name="Tryputsen, Volha [JRDUS]" userId="S::vtryputs@its.jnj.com::dd4c92e7-cdfe-4183-bf89-cd4f2cf7b208" providerId="AD" clId="Web-{7D1A0757-F700-E03E-20E8-FDBD23B2C020}" dt="2021-07-06T03:03:14.943" v="13"/>
        <pc:sldMkLst>
          <pc:docMk/>
          <pc:sldMk cId="4038473208" sldId="468"/>
        </pc:sldMkLst>
      </pc:sldChg>
      <pc:sldChg chg="del">
        <pc:chgData name="Tryputsen, Volha [JRDUS]" userId="S::vtryputs@its.jnj.com::dd4c92e7-cdfe-4183-bf89-cd4f2cf7b208" providerId="AD" clId="Web-{7D1A0757-F700-E03E-20E8-FDBD23B2C020}" dt="2021-07-06T03:03:13.099" v="12"/>
        <pc:sldMkLst>
          <pc:docMk/>
          <pc:sldMk cId="2035567936" sldId="471"/>
        </pc:sldMkLst>
      </pc:sldChg>
      <pc:sldChg chg="delSp modSp">
        <pc:chgData name="Tryputsen, Volha [JRDUS]" userId="S::vtryputs@its.jnj.com::dd4c92e7-cdfe-4183-bf89-cd4f2cf7b208" providerId="AD" clId="Web-{7D1A0757-F700-E03E-20E8-FDBD23B2C020}" dt="2021-07-06T03:22:39.196" v="69" actId="20577"/>
        <pc:sldMkLst>
          <pc:docMk/>
          <pc:sldMk cId="2588182677" sldId="474"/>
        </pc:sldMkLst>
        <pc:spChg chg="mod">
          <ac:chgData name="Tryputsen, Volha [JRDUS]" userId="S::vtryputs@its.jnj.com::dd4c92e7-cdfe-4183-bf89-cd4f2cf7b208" providerId="AD" clId="Web-{7D1A0757-F700-E03E-20E8-FDBD23B2C020}" dt="2021-07-06T03:22:39.196" v="69" actId="20577"/>
          <ac:spMkLst>
            <pc:docMk/>
            <pc:sldMk cId="2588182677" sldId="474"/>
            <ac:spMk id="2" creationId="{F386C564-DB22-4C90-A1FA-B12F0C885C20}"/>
          </ac:spMkLst>
        </pc:spChg>
        <pc:spChg chg="del">
          <ac:chgData name="Tryputsen, Volha [JRDUS]" userId="S::vtryputs@its.jnj.com::dd4c92e7-cdfe-4183-bf89-cd4f2cf7b208" providerId="AD" clId="Web-{7D1A0757-F700-E03E-20E8-FDBD23B2C020}" dt="2021-07-06T03:11:57.058" v="14"/>
          <ac:spMkLst>
            <pc:docMk/>
            <pc:sldMk cId="2588182677" sldId="474"/>
            <ac:spMk id="3" creationId="{B2D5DB2B-5C47-4734-8AEB-DA8A2AED0DB2}"/>
          </ac:spMkLst>
        </pc:spChg>
      </pc:sldChg>
    </pc:docChg>
  </pc:docChgLst>
  <pc:docChgLst>
    <pc:chgData name="Sargsyan, Davit [JRDUS]" userId="3e31b559-84b2-4844-9a39-5ca6ce0fe171" providerId="ADAL" clId="{0A2B9E98-7000-46D7-9DA3-3332760DA795}"/>
    <pc:docChg chg="undo custSel addSld delSld modSld sldOrd">
      <pc:chgData name="Sargsyan, Davit [JRDUS]" userId="3e31b559-84b2-4844-9a39-5ca6ce0fe171" providerId="ADAL" clId="{0A2B9E98-7000-46D7-9DA3-3332760DA795}" dt="2021-07-07T20:27:38.750" v="328" actId="20577"/>
      <pc:docMkLst>
        <pc:docMk/>
      </pc:docMkLst>
      <pc:sldChg chg="addSp delSp modSp del mod">
        <pc:chgData name="Sargsyan, Davit [JRDUS]" userId="3e31b559-84b2-4844-9a39-5ca6ce0fe171" providerId="ADAL" clId="{0A2B9E98-7000-46D7-9DA3-3332760DA795}" dt="2021-07-06T03:07:46.420" v="192" actId="47"/>
        <pc:sldMkLst>
          <pc:docMk/>
          <pc:sldMk cId="2537384075" sldId="256"/>
        </pc:sldMkLst>
        <pc:spChg chg="del">
          <ac:chgData name="Sargsyan, Davit [JRDUS]" userId="3e31b559-84b2-4844-9a39-5ca6ce0fe171" providerId="ADAL" clId="{0A2B9E98-7000-46D7-9DA3-3332760DA795}" dt="2021-07-06T03:03:27.460" v="122" actId="478"/>
          <ac:spMkLst>
            <pc:docMk/>
            <pc:sldMk cId="2537384075" sldId="256"/>
            <ac:spMk id="17" creationId="{EE887B7E-7D57-B74D-BDDF-F86A68EF57F7}"/>
          </ac:spMkLst>
        </pc:spChg>
        <pc:spChg chg="add mod">
          <ac:chgData name="Sargsyan, Davit [JRDUS]" userId="3e31b559-84b2-4844-9a39-5ca6ce0fe171" providerId="ADAL" clId="{0A2B9E98-7000-46D7-9DA3-3332760DA795}" dt="2021-07-06T02:54:06.277" v="25" actId="20577"/>
          <ac:spMkLst>
            <pc:docMk/>
            <pc:sldMk cId="2537384075" sldId="256"/>
            <ac:spMk id="19" creationId="{7811893C-F0E2-4ADC-85CB-CCC25481E0C5}"/>
          </ac:spMkLst>
        </pc:spChg>
        <pc:spChg chg="add mod">
          <ac:chgData name="Sargsyan, Davit [JRDUS]" userId="3e31b559-84b2-4844-9a39-5ca6ce0fe171" providerId="ADAL" clId="{0A2B9E98-7000-46D7-9DA3-3332760DA795}" dt="2021-07-06T02:55:08.778" v="43" actId="1076"/>
          <ac:spMkLst>
            <pc:docMk/>
            <pc:sldMk cId="2537384075" sldId="256"/>
            <ac:spMk id="21" creationId="{200C01AA-6BE7-48BC-B065-2FBD715848EA}"/>
          </ac:spMkLst>
        </pc:spChg>
        <pc:spChg chg="add del">
          <ac:chgData name="Sargsyan, Davit [JRDUS]" userId="3e31b559-84b2-4844-9a39-5ca6ce0fe171" providerId="ADAL" clId="{0A2B9E98-7000-46D7-9DA3-3332760DA795}" dt="2021-07-06T03:03:34.297" v="124" actId="21"/>
          <ac:spMkLst>
            <pc:docMk/>
            <pc:sldMk cId="2537384075" sldId="256"/>
            <ac:spMk id="25" creationId="{D537A7EB-C5DD-E245-8F1C-E284B1106525}"/>
          </ac:spMkLst>
        </pc:spChg>
        <pc:spChg chg="add del">
          <ac:chgData name="Sargsyan, Davit [JRDUS]" userId="3e31b559-84b2-4844-9a39-5ca6ce0fe171" providerId="ADAL" clId="{0A2B9E98-7000-46D7-9DA3-3332760DA795}" dt="2021-07-06T03:03:34.297" v="124" actId="21"/>
          <ac:spMkLst>
            <pc:docMk/>
            <pc:sldMk cId="2537384075" sldId="256"/>
            <ac:spMk id="26" creationId="{F2FAEBC3-1865-4F42-B0EB-DD13CDC9E7D6}"/>
          </ac:spMkLst>
        </pc:spChg>
        <pc:spChg chg="add del">
          <ac:chgData name="Sargsyan, Davit [JRDUS]" userId="3e31b559-84b2-4844-9a39-5ca6ce0fe171" providerId="ADAL" clId="{0A2B9E98-7000-46D7-9DA3-3332760DA795}" dt="2021-07-06T03:03:34.297" v="124" actId="21"/>
          <ac:spMkLst>
            <pc:docMk/>
            <pc:sldMk cId="2537384075" sldId="256"/>
            <ac:spMk id="27" creationId="{8B03ECA3-C73E-224F-BCDF-DFB00C4DECF3}"/>
          </ac:spMkLst>
        </pc:spChg>
        <pc:spChg chg="add del mod">
          <ac:chgData name="Sargsyan, Davit [JRDUS]" userId="3e31b559-84b2-4844-9a39-5ca6ce0fe171" providerId="ADAL" clId="{0A2B9E98-7000-46D7-9DA3-3332760DA795}" dt="2021-07-06T02:54:35.472" v="33" actId="478"/>
          <ac:spMkLst>
            <pc:docMk/>
            <pc:sldMk cId="2537384075" sldId="256"/>
            <ac:spMk id="28" creationId="{D1AB7198-E6F7-394A-AB5C-21B8992CB5F6}"/>
          </ac:spMkLst>
        </pc:spChg>
        <pc:spChg chg="del mod">
          <ac:chgData name="Sargsyan, Davit [JRDUS]" userId="3e31b559-84b2-4844-9a39-5ca6ce0fe171" providerId="ADAL" clId="{0A2B9E98-7000-46D7-9DA3-3332760DA795}" dt="2021-07-06T03:01:18.113" v="98" actId="21"/>
          <ac:spMkLst>
            <pc:docMk/>
            <pc:sldMk cId="2537384075" sldId="256"/>
            <ac:spMk id="30" creationId="{F192B9C9-1CCE-3345-8D65-6359DF4D0C00}"/>
          </ac:spMkLst>
        </pc:spChg>
        <pc:grpChg chg="del mod">
          <ac:chgData name="Sargsyan, Davit [JRDUS]" userId="3e31b559-84b2-4844-9a39-5ca6ce0fe171" providerId="ADAL" clId="{0A2B9E98-7000-46D7-9DA3-3332760DA795}" dt="2021-07-06T03:01:00.784" v="94" actId="21"/>
          <ac:grpSpMkLst>
            <pc:docMk/>
            <pc:sldMk cId="2537384075" sldId="256"/>
            <ac:grpSpMk id="20" creationId="{334936EF-151B-C647-B500-49B7716BDF96}"/>
          </ac:grpSpMkLst>
        </pc:grpChg>
        <pc:picChg chg="add del mod">
          <ac:chgData name="Sargsyan, Davit [JRDUS]" userId="3e31b559-84b2-4844-9a39-5ca6ce0fe171" providerId="ADAL" clId="{0A2B9E98-7000-46D7-9DA3-3332760DA795}" dt="2021-07-06T03:03:34.297" v="124" actId="21"/>
          <ac:picMkLst>
            <pc:docMk/>
            <pc:sldMk cId="2537384075" sldId="256"/>
            <ac:picMk id="2" creationId="{75AD08DF-D804-4AAD-BBE5-77667EB541BF}"/>
          </ac:picMkLst>
        </pc:picChg>
        <pc:picChg chg="add del mod">
          <ac:chgData name="Sargsyan, Davit [JRDUS]" userId="3e31b559-84b2-4844-9a39-5ca6ce0fe171" providerId="ADAL" clId="{0A2B9E98-7000-46D7-9DA3-3332760DA795}" dt="2021-07-06T03:03:34.297" v="124" actId="21"/>
          <ac:picMkLst>
            <pc:docMk/>
            <pc:sldMk cId="2537384075" sldId="256"/>
            <ac:picMk id="22" creationId="{7F9F8E69-4FBD-EA47-9D17-8BE73C970F78}"/>
          </ac:picMkLst>
        </pc:picChg>
        <pc:picChg chg="add del">
          <ac:chgData name="Sargsyan, Davit [JRDUS]" userId="3e31b559-84b2-4844-9a39-5ca6ce0fe171" providerId="ADAL" clId="{0A2B9E98-7000-46D7-9DA3-3332760DA795}" dt="2021-07-06T03:03:34.297" v="124" actId="21"/>
          <ac:picMkLst>
            <pc:docMk/>
            <pc:sldMk cId="2537384075" sldId="256"/>
            <ac:picMk id="24" creationId="{C03995B6-244A-5D41-80CE-6A6F1CB96307}"/>
          </ac:picMkLst>
        </pc:picChg>
        <pc:picChg chg="add del">
          <ac:chgData name="Sargsyan, Davit [JRDUS]" userId="3e31b559-84b2-4844-9a39-5ca6ce0fe171" providerId="ADAL" clId="{0A2B9E98-7000-46D7-9DA3-3332760DA795}" dt="2021-07-06T03:03:34.297" v="124" actId="21"/>
          <ac:picMkLst>
            <pc:docMk/>
            <pc:sldMk cId="2537384075" sldId="256"/>
            <ac:picMk id="1026" creationId="{12438A99-DDC8-DA4F-B92F-A20FC9F484FC}"/>
          </ac:picMkLst>
        </pc:picChg>
      </pc:sldChg>
      <pc:sldChg chg="modSp mod">
        <pc:chgData name="Sargsyan, Davit [JRDUS]" userId="3e31b559-84b2-4844-9a39-5ca6ce0fe171" providerId="ADAL" clId="{0A2B9E98-7000-46D7-9DA3-3332760DA795}" dt="2021-07-07T20:27:38.750" v="328" actId="20577"/>
        <pc:sldMkLst>
          <pc:docMk/>
          <pc:sldMk cId="1610475474" sldId="269"/>
        </pc:sldMkLst>
        <pc:spChg chg="mod">
          <ac:chgData name="Sargsyan, Davit [JRDUS]" userId="3e31b559-84b2-4844-9a39-5ca6ce0fe171" providerId="ADAL" clId="{0A2B9E98-7000-46D7-9DA3-3332760DA795}" dt="2021-07-07T20:27:38.750" v="328" actId="20577"/>
          <ac:spMkLst>
            <pc:docMk/>
            <pc:sldMk cId="1610475474" sldId="269"/>
            <ac:spMk id="2" creationId="{404271B2-100A-4185-B80E-4E1853340AD3}"/>
          </ac:spMkLst>
        </pc:spChg>
      </pc:sldChg>
      <pc:sldChg chg="modSp del mod">
        <pc:chgData name="Sargsyan, Davit [JRDUS]" userId="3e31b559-84b2-4844-9a39-5ca6ce0fe171" providerId="ADAL" clId="{0A2B9E98-7000-46D7-9DA3-3332760DA795}" dt="2021-07-06T03:14:04.855" v="310" actId="47"/>
        <pc:sldMkLst>
          <pc:docMk/>
          <pc:sldMk cId="2908536833" sldId="400"/>
        </pc:sldMkLst>
        <pc:spChg chg="mod">
          <ac:chgData name="Sargsyan, Davit [JRDUS]" userId="3e31b559-84b2-4844-9a39-5ca6ce0fe171" providerId="ADAL" clId="{0A2B9E98-7000-46D7-9DA3-3332760DA795}" dt="2021-07-06T03:13:07.520" v="296" actId="1076"/>
          <ac:spMkLst>
            <pc:docMk/>
            <pc:sldMk cId="2908536833" sldId="400"/>
            <ac:spMk id="5" creationId="{00000000-0000-0000-0000-000000000000}"/>
          </ac:spMkLst>
        </pc:spChg>
      </pc:sldChg>
      <pc:sldChg chg="addSp delSp modSp del mod delAnim modAnim">
        <pc:chgData name="Sargsyan, Davit [JRDUS]" userId="3e31b559-84b2-4844-9a39-5ca6ce0fe171" providerId="ADAL" clId="{0A2B9E98-7000-46D7-9DA3-3332760DA795}" dt="2021-07-06T03:10:10.908" v="215" actId="47"/>
        <pc:sldMkLst>
          <pc:docMk/>
          <pc:sldMk cId="2935597403" sldId="439"/>
        </pc:sldMkLst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5" creationId="{00000000-0000-0000-0000-000000000000}"/>
          </ac:spMkLst>
        </pc:spChg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7" creationId="{00000000-0000-0000-0000-000000000000}"/>
          </ac:spMkLst>
        </pc:spChg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8" creationId="{00000000-0000-0000-0000-000000000000}"/>
          </ac:spMkLst>
        </pc:spChg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9" creationId="{00000000-0000-0000-0000-000000000000}"/>
          </ac:spMkLst>
        </pc:spChg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10" creationId="{00000000-0000-0000-0000-000000000000}"/>
          </ac:spMkLst>
        </pc:spChg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11" creationId="{00000000-0000-0000-0000-000000000000}"/>
          </ac:spMkLst>
        </pc:spChg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12" creationId="{00000000-0000-0000-0000-000000000000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13" creationId="{FA0B63FA-81FE-40D9-AC58-F18493B4D76D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14" creationId="{E219C0D2-B0C8-472D-AF62-F605ADE153AE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15" creationId="{5AAB4FEA-28CF-429D-BCDC-DF4FAAB1DB33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16" creationId="{8F788753-6A0D-4B01-83C0-94B0A8C7A328}"/>
          </ac:spMkLst>
        </pc:spChg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17" creationId="{00000000-0000-0000-0000-000000000000}"/>
          </ac:spMkLst>
        </pc:spChg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18" creationId="{00000000-0000-0000-0000-000000000000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19" creationId="{99451B85-6EFD-4F2A-A82E-938AFD63C065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20" creationId="{7EADFCA5-3FC5-43C4-A0D5-F5FAEFD4B6FF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21" creationId="{031B47A3-F1D9-4C68-8DB0-B7298A9BD379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22" creationId="{ABE329A6-E5D8-426B-85BB-D0DA6C948BE9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23" creationId="{54B76C89-99E1-48E1-9474-1F5026A6A46B}"/>
          </ac:spMkLst>
        </pc:spChg>
      </pc:sldChg>
      <pc:sldChg chg="del">
        <pc:chgData name="Sargsyan, Davit [JRDUS]" userId="3e31b559-84b2-4844-9a39-5ca6ce0fe171" providerId="ADAL" clId="{0A2B9E98-7000-46D7-9DA3-3332760DA795}" dt="2021-07-06T03:09:03.046" v="203" actId="47"/>
        <pc:sldMkLst>
          <pc:docMk/>
          <pc:sldMk cId="1399475556" sldId="446"/>
        </pc:sldMkLst>
      </pc:sldChg>
      <pc:sldChg chg="modSp del">
        <pc:chgData name="Sargsyan, Davit [JRDUS]" userId="3e31b559-84b2-4844-9a39-5ca6ce0fe171" providerId="ADAL" clId="{0A2B9E98-7000-46D7-9DA3-3332760DA795}" dt="2021-07-06T03:13:58.043" v="309" actId="47"/>
        <pc:sldMkLst>
          <pc:docMk/>
          <pc:sldMk cId="3668544622" sldId="456"/>
        </pc:sldMkLst>
        <pc:spChg chg="mod">
          <ac:chgData name="Sargsyan, Davit [JRDUS]" userId="3e31b559-84b2-4844-9a39-5ca6ce0fe171" providerId="ADAL" clId="{0A2B9E98-7000-46D7-9DA3-3332760DA795}" dt="2021-07-06T03:12:43" v="293" actId="20577"/>
          <ac:spMkLst>
            <pc:docMk/>
            <pc:sldMk cId="3668544622" sldId="456"/>
            <ac:spMk id="3" creationId="{00000000-0000-0000-0000-000000000000}"/>
          </ac:spMkLst>
        </pc:spChg>
      </pc:sldChg>
      <pc:sldChg chg="del">
        <pc:chgData name="Sargsyan, Davit [JRDUS]" userId="3e31b559-84b2-4844-9a39-5ca6ce0fe171" providerId="ADAL" clId="{0A2B9E98-7000-46D7-9DA3-3332760DA795}" dt="2021-07-06T03:12:33.356" v="290" actId="47"/>
        <pc:sldMkLst>
          <pc:docMk/>
          <pc:sldMk cId="137835227" sldId="465"/>
        </pc:sldMkLst>
      </pc:sldChg>
      <pc:sldChg chg="delSp modSp add del mod ord">
        <pc:chgData name="Sargsyan, Davit [JRDUS]" userId="3e31b559-84b2-4844-9a39-5ca6ce0fe171" providerId="ADAL" clId="{0A2B9E98-7000-46D7-9DA3-3332760DA795}" dt="2021-07-06T02:55:50.164" v="52" actId="47"/>
        <pc:sldMkLst>
          <pc:docMk/>
          <pc:sldMk cId="2989276285" sldId="467"/>
        </pc:sldMkLst>
        <pc:spChg chg="mod">
          <ac:chgData name="Sargsyan, Davit [JRDUS]" userId="3e31b559-84b2-4844-9a39-5ca6ce0fe171" providerId="ADAL" clId="{0A2B9E98-7000-46D7-9DA3-3332760DA795}" dt="2021-07-06T02:55:46.334" v="51" actId="6549"/>
          <ac:spMkLst>
            <pc:docMk/>
            <pc:sldMk cId="2989276285" sldId="467"/>
            <ac:spMk id="2" creationId="{193F5EAF-E712-4D8B-B5FE-7615A733B94E}"/>
          </ac:spMkLst>
        </pc:spChg>
        <pc:picChg chg="del">
          <ac:chgData name="Sargsyan, Davit [JRDUS]" userId="3e31b559-84b2-4844-9a39-5ca6ce0fe171" providerId="ADAL" clId="{0A2B9E98-7000-46D7-9DA3-3332760DA795}" dt="2021-07-06T02:55:43.888" v="50" actId="478"/>
          <ac:picMkLst>
            <pc:docMk/>
            <pc:sldMk cId="2989276285" sldId="467"/>
            <ac:picMk id="7" creationId="{EE0EF337-82E6-428E-8E9B-9B27D85F47A3}"/>
          </ac:picMkLst>
        </pc:picChg>
      </pc:sldChg>
      <pc:sldChg chg="addSp delSp modSp add mod ord modNotesTx">
        <pc:chgData name="Sargsyan, Davit [JRDUS]" userId="3e31b559-84b2-4844-9a39-5ca6ce0fe171" providerId="ADAL" clId="{0A2B9E98-7000-46D7-9DA3-3332760DA795}" dt="2021-07-06T03:07:28.173" v="191" actId="1076"/>
        <pc:sldMkLst>
          <pc:docMk/>
          <pc:sldMk cId="3875389458" sldId="467"/>
        </pc:sldMkLst>
        <pc:spChg chg="mod">
          <ac:chgData name="Sargsyan, Davit [JRDUS]" userId="3e31b559-84b2-4844-9a39-5ca6ce0fe171" providerId="ADAL" clId="{0A2B9E98-7000-46D7-9DA3-3332760DA795}" dt="2021-07-06T03:04:09.547" v="133" actId="14100"/>
          <ac:spMkLst>
            <pc:docMk/>
            <pc:sldMk cId="3875389458" sldId="467"/>
            <ac:spMk id="2" creationId="{023ABC7F-C60E-43E3-B453-0FED96C42985}"/>
          </ac:spMkLst>
        </pc:spChg>
        <pc:spChg chg="add mod">
          <ac:chgData name="Sargsyan, Davit [JRDUS]" userId="3e31b559-84b2-4844-9a39-5ca6ce0fe171" providerId="ADAL" clId="{0A2B9E98-7000-46D7-9DA3-3332760DA795}" dt="2021-07-06T03:07:28.173" v="191" actId="1076"/>
          <ac:spMkLst>
            <pc:docMk/>
            <pc:sldMk cId="3875389458" sldId="467"/>
            <ac:spMk id="6" creationId="{902E69B7-4735-4218-8872-FA6EBD0B765B}"/>
          </ac:spMkLst>
        </pc:spChg>
        <pc:spChg chg="mod">
          <ac:chgData name="Sargsyan, Davit [JRDUS]" userId="3e31b559-84b2-4844-9a39-5ca6ce0fe171" providerId="ADAL" clId="{0A2B9E98-7000-46D7-9DA3-3332760DA795}" dt="2021-07-06T03:01:03.855" v="95"/>
          <ac:spMkLst>
            <pc:docMk/>
            <pc:sldMk cId="3875389458" sldId="467"/>
            <ac:spMk id="11" creationId="{A595B185-CB87-4E60-80B5-D26052083AD5}"/>
          </ac:spMkLst>
        </pc:spChg>
        <pc:spChg chg="add del mod">
          <ac:chgData name="Sargsyan, Davit [JRDUS]" userId="3e31b559-84b2-4844-9a39-5ca6ce0fe171" providerId="ADAL" clId="{0A2B9E98-7000-46D7-9DA3-3332760DA795}" dt="2021-07-06T03:02:05.251" v="109" actId="478"/>
          <ac:spMkLst>
            <pc:docMk/>
            <pc:sldMk cId="3875389458" sldId="467"/>
            <ac:spMk id="15" creationId="{3DF57E11-E043-4EB1-A0E7-4E7D3CE6E915}"/>
          </ac:spMkLst>
        </pc:spChg>
        <pc:spChg chg="add mod">
          <ac:chgData name="Sargsyan, Davit [JRDUS]" userId="3e31b559-84b2-4844-9a39-5ca6ce0fe171" providerId="ADAL" clId="{0A2B9E98-7000-46D7-9DA3-3332760DA795}" dt="2021-07-06T03:04:15.531" v="135" actId="1076"/>
          <ac:spMkLst>
            <pc:docMk/>
            <pc:sldMk cId="3875389458" sldId="467"/>
            <ac:spMk id="16" creationId="{278973C9-5964-4D56-8A51-B9182B207B3B}"/>
          </ac:spMkLst>
        </pc:spChg>
        <pc:spChg chg="add mod">
          <ac:chgData name="Sargsyan, Davit [JRDUS]" userId="3e31b559-84b2-4844-9a39-5ca6ce0fe171" providerId="ADAL" clId="{0A2B9E98-7000-46D7-9DA3-3332760DA795}" dt="2021-07-06T03:07:10.220" v="188" actId="1076"/>
          <ac:spMkLst>
            <pc:docMk/>
            <pc:sldMk cId="3875389458" sldId="467"/>
            <ac:spMk id="20" creationId="{CD9E4CFA-4C79-4778-B619-1F0EDAA8E3DE}"/>
          </ac:spMkLst>
        </pc:spChg>
        <pc:spChg chg="add mod">
          <ac:chgData name="Sargsyan, Davit [JRDUS]" userId="3e31b559-84b2-4844-9a39-5ca6ce0fe171" providerId="ADAL" clId="{0A2B9E98-7000-46D7-9DA3-3332760DA795}" dt="2021-07-06T03:06:56.812" v="186" actId="1076"/>
          <ac:spMkLst>
            <pc:docMk/>
            <pc:sldMk cId="3875389458" sldId="467"/>
            <ac:spMk id="21" creationId="{9B9063C5-2C35-447F-996A-F8318D7C33D8}"/>
          </ac:spMkLst>
        </pc:spChg>
        <pc:spChg chg="add del mod">
          <ac:chgData name="Sargsyan, Davit [JRDUS]" userId="3e31b559-84b2-4844-9a39-5ca6ce0fe171" providerId="ADAL" clId="{0A2B9E98-7000-46D7-9DA3-3332760DA795}" dt="2021-07-06T03:03:54.389" v="128" actId="478"/>
          <ac:spMkLst>
            <pc:docMk/>
            <pc:sldMk cId="3875389458" sldId="467"/>
            <ac:spMk id="22" creationId="{4284DD53-4314-499F-ABAD-45406BE80EAE}"/>
          </ac:spMkLst>
        </pc:spChg>
        <pc:spChg chg="add mod">
          <ac:chgData name="Sargsyan, Davit [JRDUS]" userId="3e31b559-84b2-4844-9a39-5ca6ce0fe171" providerId="ADAL" clId="{0A2B9E98-7000-46D7-9DA3-3332760DA795}" dt="2021-07-06T03:07:02.316" v="187" actId="1076"/>
          <ac:spMkLst>
            <pc:docMk/>
            <pc:sldMk cId="3875389458" sldId="467"/>
            <ac:spMk id="24" creationId="{98D2A379-2B32-4C2C-8119-2209FC6D3780}"/>
          </ac:spMkLst>
        </pc:spChg>
        <pc:spChg chg="add del mod">
          <ac:chgData name="Sargsyan, Davit [JRDUS]" userId="3e31b559-84b2-4844-9a39-5ca6ce0fe171" providerId="ADAL" clId="{0A2B9E98-7000-46D7-9DA3-3332760DA795}" dt="2021-07-06T03:07:14.494" v="189" actId="478"/>
          <ac:spMkLst>
            <pc:docMk/>
            <pc:sldMk cId="3875389458" sldId="467"/>
            <ac:spMk id="25" creationId="{72444B59-8451-4A65-952A-2EDBECA0EF5C}"/>
          </ac:spMkLst>
        </pc:spChg>
        <pc:spChg chg="add mod">
          <ac:chgData name="Sargsyan, Davit [JRDUS]" userId="3e31b559-84b2-4844-9a39-5ca6ce0fe171" providerId="ADAL" clId="{0A2B9E98-7000-46D7-9DA3-3332760DA795}" dt="2021-07-06T03:06:29.307" v="170" actId="20577"/>
          <ac:spMkLst>
            <pc:docMk/>
            <pc:sldMk cId="3875389458" sldId="467"/>
            <ac:spMk id="26" creationId="{06C6F4F9-CF06-4A78-A75E-AFD04E440DB1}"/>
          </ac:spMkLst>
        </pc:spChg>
        <pc:grpChg chg="add mod">
          <ac:chgData name="Sargsyan, Davit [JRDUS]" userId="3e31b559-84b2-4844-9a39-5ca6ce0fe171" providerId="ADAL" clId="{0A2B9E98-7000-46D7-9DA3-3332760DA795}" dt="2021-07-06T03:04:11.947" v="134" actId="1076"/>
          <ac:grpSpMkLst>
            <pc:docMk/>
            <pc:sldMk cId="3875389458" sldId="467"/>
            <ac:grpSpMk id="9" creationId="{8A665886-7927-4B1D-8B19-ACF7019E8B0D}"/>
          </ac:grpSpMkLst>
        </pc:grpChg>
        <pc:picChg chg="del">
          <ac:chgData name="Sargsyan, Davit [JRDUS]" userId="3e31b559-84b2-4844-9a39-5ca6ce0fe171" providerId="ADAL" clId="{0A2B9E98-7000-46D7-9DA3-3332760DA795}" dt="2021-07-06T02:56:01.090" v="56" actId="478"/>
          <ac:picMkLst>
            <pc:docMk/>
            <pc:sldMk cId="3875389458" sldId="467"/>
            <ac:picMk id="4" creationId="{C001B43C-44A4-4DC8-A444-445F73855F86}"/>
          </ac:picMkLst>
        </pc:picChg>
        <pc:picChg chg="mod">
          <ac:chgData name="Sargsyan, Davit [JRDUS]" userId="3e31b559-84b2-4844-9a39-5ca6ce0fe171" providerId="ADAL" clId="{0A2B9E98-7000-46D7-9DA3-3332760DA795}" dt="2021-07-06T03:01:03.855" v="95"/>
          <ac:picMkLst>
            <pc:docMk/>
            <pc:sldMk cId="3875389458" sldId="467"/>
            <ac:picMk id="10" creationId="{23025AAA-2303-46AC-9B35-492A3E546BEB}"/>
          </ac:picMkLst>
        </pc:picChg>
        <pc:picChg chg="mod">
          <ac:chgData name="Sargsyan, Davit [JRDUS]" userId="3e31b559-84b2-4844-9a39-5ca6ce0fe171" providerId="ADAL" clId="{0A2B9E98-7000-46D7-9DA3-3332760DA795}" dt="2021-07-06T03:01:03.855" v="95"/>
          <ac:picMkLst>
            <pc:docMk/>
            <pc:sldMk cId="3875389458" sldId="467"/>
            <ac:picMk id="12" creationId="{3A86BFEF-7B9F-418F-AA16-D5066BAA58AA}"/>
          </ac:picMkLst>
        </pc:picChg>
        <pc:picChg chg="mod">
          <ac:chgData name="Sargsyan, Davit [JRDUS]" userId="3e31b559-84b2-4844-9a39-5ca6ce0fe171" providerId="ADAL" clId="{0A2B9E98-7000-46D7-9DA3-3332760DA795}" dt="2021-07-06T03:01:03.855" v="95"/>
          <ac:picMkLst>
            <pc:docMk/>
            <pc:sldMk cId="3875389458" sldId="467"/>
            <ac:picMk id="13" creationId="{4C85D3A1-F52C-4B39-847B-FDE86D44F575}"/>
          </ac:picMkLst>
        </pc:picChg>
        <pc:picChg chg="add mod">
          <ac:chgData name="Sargsyan, Davit [JRDUS]" userId="3e31b559-84b2-4844-9a39-5ca6ce0fe171" providerId="ADAL" clId="{0A2B9E98-7000-46D7-9DA3-3332760DA795}" dt="2021-07-06T03:06:14.924" v="166" actId="1076"/>
          <ac:picMkLst>
            <pc:docMk/>
            <pc:sldMk cId="3875389458" sldId="467"/>
            <ac:picMk id="17" creationId="{F8951B04-CC0B-4251-B388-A1B9478B8FF6}"/>
          </ac:picMkLst>
        </pc:picChg>
        <pc:picChg chg="add mod">
          <ac:chgData name="Sargsyan, Davit [JRDUS]" userId="3e31b559-84b2-4844-9a39-5ca6ce0fe171" providerId="ADAL" clId="{0A2B9E98-7000-46D7-9DA3-3332760DA795}" dt="2021-07-06T03:05:04.804" v="148" actId="1076"/>
          <ac:picMkLst>
            <pc:docMk/>
            <pc:sldMk cId="3875389458" sldId="467"/>
            <ac:picMk id="18" creationId="{0603777C-B789-4626-84BC-2BDD2D6038A1}"/>
          </ac:picMkLst>
        </pc:picChg>
        <pc:picChg chg="add mod">
          <ac:chgData name="Sargsyan, Davit [JRDUS]" userId="3e31b559-84b2-4844-9a39-5ca6ce0fe171" providerId="ADAL" clId="{0A2B9E98-7000-46D7-9DA3-3332760DA795}" dt="2021-07-06T03:05:03.396" v="147" actId="1076"/>
          <ac:picMkLst>
            <pc:docMk/>
            <pc:sldMk cId="3875389458" sldId="467"/>
            <ac:picMk id="19" creationId="{6701807A-BE9C-4805-B4EB-7453ACC7AC8D}"/>
          </ac:picMkLst>
        </pc:picChg>
        <pc:picChg chg="add mod">
          <ac:chgData name="Sargsyan, Davit [JRDUS]" userId="3e31b559-84b2-4844-9a39-5ca6ce0fe171" providerId="ADAL" clId="{0A2B9E98-7000-46D7-9DA3-3332760DA795}" dt="2021-07-06T03:05:17.676" v="151" actId="1076"/>
          <ac:picMkLst>
            <pc:docMk/>
            <pc:sldMk cId="3875389458" sldId="467"/>
            <ac:picMk id="23" creationId="{8E2CA694-3211-44D6-B592-9C8E89A574DE}"/>
          </ac:picMkLst>
        </pc:picChg>
        <pc:cxnChg chg="mod">
          <ac:chgData name="Sargsyan, Davit [JRDUS]" userId="3e31b559-84b2-4844-9a39-5ca6ce0fe171" providerId="ADAL" clId="{0A2B9E98-7000-46D7-9DA3-3332760DA795}" dt="2021-07-06T03:01:03.855" v="95"/>
          <ac:cxnSpMkLst>
            <pc:docMk/>
            <pc:sldMk cId="3875389458" sldId="467"/>
            <ac:cxnSpMk id="14" creationId="{24CEAD8F-4754-45A8-B355-7B84950B647C}"/>
          </ac:cxnSpMkLst>
        </pc:cxnChg>
      </pc:sldChg>
      <pc:sldChg chg="add ord">
        <pc:chgData name="Sargsyan, Davit [JRDUS]" userId="3e31b559-84b2-4844-9a39-5ca6ce0fe171" providerId="ADAL" clId="{0A2B9E98-7000-46D7-9DA3-3332760DA795}" dt="2021-07-06T03:00:24.035" v="89"/>
        <pc:sldMkLst>
          <pc:docMk/>
          <pc:sldMk cId="4038473208" sldId="468"/>
        </pc:sldMkLst>
      </pc:sldChg>
      <pc:sldChg chg="addSp delSp modSp add mod replId modNotesTx">
        <pc:chgData name="Sargsyan, Davit [JRDUS]" userId="3e31b559-84b2-4844-9a39-5ca6ce0fe171" providerId="ADAL" clId="{0A2B9E98-7000-46D7-9DA3-3332760DA795}" dt="2021-07-06T03:08:48.925" v="201" actId="478"/>
        <pc:sldMkLst>
          <pc:docMk/>
          <pc:sldMk cId="2048665596" sldId="469"/>
        </pc:sldMkLst>
        <pc:spChg chg="del">
          <ac:chgData name="Sargsyan, Davit [JRDUS]" userId="3e31b559-84b2-4844-9a39-5ca6ce0fe171" providerId="ADAL" clId="{0A2B9E98-7000-46D7-9DA3-3332760DA795}" dt="2021-07-06T03:08:34.307" v="197" actId="478"/>
          <ac:spMkLst>
            <pc:docMk/>
            <pc:sldMk cId="2048665596" sldId="469"/>
            <ac:spMk id="2" creationId="{023ABC7F-C60E-43E3-B453-0FED96C42985}"/>
          </ac:spMkLst>
        </pc:spChg>
        <pc:spChg chg="add del mod">
          <ac:chgData name="Sargsyan, Davit [JRDUS]" userId="3e31b559-84b2-4844-9a39-5ca6ce0fe171" providerId="ADAL" clId="{0A2B9E98-7000-46D7-9DA3-3332760DA795}" dt="2021-07-06T03:08:36.302" v="198" actId="478"/>
          <ac:spMkLst>
            <pc:docMk/>
            <pc:sldMk cId="2048665596" sldId="469"/>
            <ac:spMk id="4" creationId="{0C8A8653-69C6-4166-9188-321F5FBD07AE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9" creationId="{AAFC3091-5D44-469A-BD91-56E423647460}"/>
          </ac:spMkLst>
        </pc:spChg>
        <pc:spChg chg="add del mod">
          <ac:chgData name="Sargsyan, Davit [JRDUS]" userId="3e31b559-84b2-4844-9a39-5ca6ce0fe171" providerId="ADAL" clId="{0A2B9E98-7000-46D7-9DA3-3332760DA795}" dt="2021-07-06T03:08:48.925" v="201" actId="478"/>
          <ac:spMkLst>
            <pc:docMk/>
            <pc:sldMk cId="2048665596" sldId="469"/>
            <ac:spMk id="10" creationId="{14BEFF8E-1AFD-4387-8629-44BA1CE45BE7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11" creationId="{F8901E54-DD54-4C6E-903F-A6D7089E56AD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12" creationId="{7915D5D0-CF7B-429C-8259-3394712880C0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14" creationId="{DDAE5D0C-C0C8-47EF-8F21-75375DDAD642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16" creationId="{A4930716-8363-46F1-9514-BDFB1FD17967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17" creationId="{C8F3CB8F-7361-463B-873F-99DD5F5292FE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18" creationId="{CD3C91C6-25A4-450B-BDFC-85146305A821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19" creationId="{83BDF8AA-7D25-476D-A11E-687949C4B3FD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0" creationId="{A3858FD8-2F21-46C1-8D15-B0BDCFE7E756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1" creationId="{99959BC1-127E-4D70-A0BE-609479D80629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2" creationId="{B08023F2-BA24-4D1C-B3E2-49ABF534BBF2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3" creationId="{20F2368C-086B-4036-B47A-CEA3B79C5674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4" creationId="{A37B3327-6F10-4480-B5C4-FA3E3BFFACCD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5" creationId="{26083826-CF9F-40A5-9C40-046EA6886467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6" creationId="{2A984880-9740-4080-84D5-2675304799ED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7" creationId="{7F4CC3FC-308A-4CFD-9BAB-8CD02C9B5087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8" creationId="{4CDCF97B-9CA4-4E8D-B81C-DFF7D7E1D599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38" creationId="{CEB344E5-6124-44E5-AFE6-9F6951D45BE7}"/>
          </ac:spMkLst>
        </pc:spChg>
        <pc:picChg chg="add mod">
          <ac:chgData name="Sargsyan, Davit [JRDUS]" userId="3e31b559-84b2-4844-9a39-5ca6ce0fe171" providerId="ADAL" clId="{0A2B9E98-7000-46D7-9DA3-3332760DA795}" dt="2021-07-06T03:08:40.898" v="200" actId="1076"/>
          <ac:picMkLst>
            <pc:docMk/>
            <pc:sldMk cId="2048665596" sldId="469"/>
            <ac:picMk id="13" creationId="{98CCD4CD-93C3-4785-B020-85FBBCCB2A30}"/>
          </ac:picMkLst>
        </pc:picChg>
        <pc:picChg chg="add mod">
          <ac:chgData name="Sargsyan, Davit [JRDUS]" userId="3e31b559-84b2-4844-9a39-5ca6ce0fe171" providerId="ADAL" clId="{0A2B9E98-7000-46D7-9DA3-3332760DA795}" dt="2021-07-06T03:08:40.898" v="200" actId="1076"/>
          <ac:picMkLst>
            <pc:docMk/>
            <pc:sldMk cId="2048665596" sldId="469"/>
            <ac:picMk id="15" creationId="{9EA7DA59-4B7E-4A8D-9889-EF52577AC2EC}"/>
          </ac:picMkLst>
        </pc:pic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29" creationId="{756A7B37-E97E-4134-B204-EB8E576432FD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0" creationId="{E9122C34-AA00-4C7B-B3E1-E1820A870D67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1" creationId="{63B34332-EAF1-4F1F-9BFE-F283C3D04FC8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2" creationId="{6456DE72-501D-499E-B87D-41D33D47CBE6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3" creationId="{E38E2E4C-F4B7-4A5E-90FC-1A877C094C63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4" creationId="{F096EDAA-7AC6-4B27-A556-6A538BACD809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5" creationId="{FBD93B4C-4550-4FB3-A809-8F0EC98F68B1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6" creationId="{047186B5-643D-4CF9-90A8-77E3CBA3627E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7" creationId="{CCAB6B62-B46D-46D1-B6F5-2BD42C7B17AE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9" creationId="{FB389BE6-4ACF-4886-BC00-AF420445D76E}"/>
          </ac:cxnSpMkLst>
        </pc:cxnChg>
      </pc:sldChg>
      <pc:sldChg chg="add del replId">
        <pc:chgData name="Sargsyan, Davit [JRDUS]" userId="3e31b559-84b2-4844-9a39-5ca6ce0fe171" providerId="ADAL" clId="{0A2B9E98-7000-46D7-9DA3-3332760DA795}" dt="2021-07-06T02:59:55.445" v="83" actId="47"/>
        <pc:sldMkLst>
          <pc:docMk/>
          <pc:sldMk cId="2107654210" sldId="470"/>
        </pc:sldMkLst>
      </pc:sldChg>
      <pc:sldChg chg="add ord">
        <pc:chgData name="Sargsyan, Davit [JRDUS]" userId="3e31b559-84b2-4844-9a39-5ca6ce0fe171" providerId="ADAL" clId="{0A2B9E98-7000-46D7-9DA3-3332760DA795}" dt="2021-07-06T03:00:07.126" v="85"/>
        <pc:sldMkLst>
          <pc:docMk/>
          <pc:sldMk cId="2035567936" sldId="471"/>
        </pc:sldMkLst>
      </pc:sldChg>
      <pc:sldChg chg="addSp modSp add del mod replId">
        <pc:chgData name="Sargsyan, Davit [JRDUS]" userId="3e31b559-84b2-4844-9a39-5ca6ce0fe171" providerId="ADAL" clId="{0A2B9E98-7000-46D7-9DA3-3332760DA795}" dt="2021-07-06T03:02:57.652" v="120" actId="47"/>
        <pc:sldMkLst>
          <pc:docMk/>
          <pc:sldMk cId="2224987978" sldId="472"/>
        </pc:sldMkLst>
        <pc:spChg chg="mod">
          <ac:chgData name="Sargsyan, Davit [JRDUS]" userId="3e31b559-84b2-4844-9a39-5ca6ce0fe171" providerId="ADAL" clId="{0A2B9E98-7000-46D7-9DA3-3332760DA795}" dt="2021-07-06T02:57:29.646" v="79" actId="27636"/>
          <ac:spMkLst>
            <pc:docMk/>
            <pc:sldMk cId="2224987978" sldId="472"/>
            <ac:spMk id="2" creationId="{023ABC7F-C60E-43E3-B453-0FED96C42985}"/>
          </ac:spMkLst>
        </pc:spChg>
        <pc:spChg chg="mod">
          <ac:chgData name="Sargsyan, Davit [JRDUS]" userId="3e31b559-84b2-4844-9a39-5ca6ce0fe171" providerId="ADAL" clId="{0A2B9E98-7000-46D7-9DA3-3332760DA795}" dt="2021-07-06T02:57:24.332" v="77"/>
          <ac:spMkLst>
            <pc:docMk/>
            <pc:sldMk cId="2224987978" sldId="472"/>
            <ac:spMk id="9" creationId="{AF76910A-1664-49F6-B470-DE3087E877BD}"/>
          </ac:spMkLst>
        </pc:spChg>
        <pc:spChg chg="add mod">
          <ac:chgData name="Sargsyan, Davit [JRDUS]" userId="3e31b559-84b2-4844-9a39-5ca6ce0fe171" providerId="ADAL" clId="{0A2B9E98-7000-46D7-9DA3-3332760DA795}" dt="2021-07-06T02:58:04.851" v="82" actId="1076"/>
          <ac:spMkLst>
            <pc:docMk/>
            <pc:sldMk cId="2224987978" sldId="472"/>
            <ac:spMk id="13" creationId="{F5E6F0E6-A9E6-4C75-8F2C-80FAABC54CA3}"/>
          </ac:spMkLst>
        </pc:spChg>
        <pc:grpChg chg="add mod">
          <ac:chgData name="Sargsyan, Davit [JRDUS]" userId="3e31b559-84b2-4844-9a39-5ca6ce0fe171" providerId="ADAL" clId="{0A2B9E98-7000-46D7-9DA3-3332760DA795}" dt="2021-07-06T02:57:33.834" v="80" actId="1076"/>
          <ac:grpSpMkLst>
            <pc:docMk/>
            <pc:sldMk cId="2224987978" sldId="472"/>
            <ac:grpSpMk id="5" creationId="{E29C7CB9-66F8-4557-A623-201703777499}"/>
          </ac:grpSpMkLst>
        </pc:grpChg>
        <pc:picChg chg="mod">
          <ac:chgData name="Sargsyan, Davit [JRDUS]" userId="3e31b559-84b2-4844-9a39-5ca6ce0fe171" providerId="ADAL" clId="{0A2B9E98-7000-46D7-9DA3-3332760DA795}" dt="2021-07-06T02:57:24.332" v="77"/>
          <ac:picMkLst>
            <pc:docMk/>
            <pc:sldMk cId="2224987978" sldId="472"/>
            <ac:picMk id="6" creationId="{71F21C5D-476D-47C7-AE79-457036A9B24E}"/>
          </ac:picMkLst>
        </pc:picChg>
        <pc:picChg chg="mod">
          <ac:chgData name="Sargsyan, Davit [JRDUS]" userId="3e31b559-84b2-4844-9a39-5ca6ce0fe171" providerId="ADAL" clId="{0A2B9E98-7000-46D7-9DA3-3332760DA795}" dt="2021-07-06T02:57:24.332" v="77"/>
          <ac:picMkLst>
            <pc:docMk/>
            <pc:sldMk cId="2224987978" sldId="472"/>
            <ac:picMk id="10" creationId="{45F3F678-6074-4CDB-B5BA-83AD7F733DBA}"/>
          </ac:picMkLst>
        </pc:picChg>
        <pc:picChg chg="mod">
          <ac:chgData name="Sargsyan, Davit [JRDUS]" userId="3e31b559-84b2-4844-9a39-5ca6ce0fe171" providerId="ADAL" clId="{0A2B9E98-7000-46D7-9DA3-3332760DA795}" dt="2021-07-06T02:57:24.332" v="77"/>
          <ac:picMkLst>
            <pc:docMk/>
            <pc:sldMk cId="2224987978" sldId="472"/>
            <ac:picMk id="11" creationId="{9D0AAC69-C1A0-4613-9267-E99AE7F9B043}"/>
          </ac:picMkLst>
        </pc:picChg>
        <pc:cxnChg chg="mod">
          <ac:chgData name="Sargsyan, Davit [JRDUS]" userId="3e31b559-84b2-4844-9a39-5ca6ce0fe171" providerId="ADAL" clId="{0A2B9E98-7000-46D7-9DA3-3332760DA795}" dt="2021-07-06T02:57:24.332" v="77"/>
          <ac:cxnSpMkLst>
            <pc:docMk/>
            <pc:sldMk cId="2224987978" sldId="472"/>
            <ac:cxnSpMk id="12" creationId="{66C65687-2F71-4E6C-850F-1D10041CBF1D}"/>
          </ac:cxnSpMkLst>
        </pc:cxnChg>
      </pc:sldChg>
      <pc:sldChg chg="add del replId">
        <pc:chgData name="Sargsyan, Davit [JRDUS]" userId="3e31b559-84b2-4844-9a39-5ca6ce0fe171" providerId="ADAL" clId="{0A2B9E98-7000-46D7-9DA3-3332760DA795}" dt="2021-07-06T03:03:00.867" v="121" actId="47"/>
        <pc:sldMkLst>
          <pc:docMk/>
          <pc:sldMk cId="1120095097" sldId="473"/>
        </pc:sldMkLst>
      </pc:sldChg>
      <pc:sldChg chg="add ord">
        <pc:chgData name="Sargsyan, Davit [JRDUS]" userId="3e31b559-84b2-4844-9a39-5ca6ce0fe171" providerId="ADAL" clId="{0A2B9E98-7000-46D7-9DA3-3332760DA795}" dt="2021-07-06T03:07:55.175" v="194"/>
        <pc:sldMkLst>
          <pc:docMk/>
          <pc:sldMk cId="2588182677" sldId="474"/>
        </pc:sldMkLst>
      </pc:sldChg>
      <pc:sldChg chg="addSp delSp modSp add mod replId modAnim modNotesTx">
        <pc:chgData name="Sargsyan, Davit [JRDUS]" userId="3e31b559-84b2-4844-9a39-5ca6ce0fe171" providerId="ADAL" clId="{0A2B9E98-7000-46D7-9DA3-3332760DA795}" dt="2021-07-06T03:10:03.575" v="214" actId="1076"/>
        <pc:sldMkLst>
          <pc:docMk/>
          <pc:sldMk cId="3725981451" sldId="475"/>
        </pc:sldMkLst>
        <pc:spChg chg="del">
          <ac:chgData name="Sargsyan, Davit [JRDUS]" userId="3e31b559-84b2-4844-9a39-5ca6ce0fe171" providerId="ADAL" clId="{0A2B9E98-7000-46D7-9DA3-3332760DA795}" dt="2021-07-06T03:09:18.093" v="204" actId="478"/>
          <ac:spMkLst>
            <pc:docMk/>
            <pc:sldMk cId="3725981451" sldId="475"/>
            <ac:spMk id="2" creationId="{023ABC7F-C60E-43E3-B453-0FED96C42985}"/>
          </ac:spMkLst>
        </pc:spChg>
        <pc:spChg chg="add del mod">
          <ac:chgData name="Sargsyan, Davit [JRDUS]" userId="3e31b559-84b2-4844-9a39-5ca6ce0fe171" providerId="ADAL" clId="{0A2B9E98-7000-46D7-9DA3-3332760DA795}" dt="2021-07-06T03:09:19.878" v="205" actId="478"/>
          <ac:spMkLst>
            <pc:docMk/>
            <pc:sldMk cId="3725981451" sldId="475"/>
            <ac:spMk id="4" creationId="{C97453D4-265A-4482-AFDC-3B16D6864508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9" creationId="{EB85ED2B-A72C-404B-AECA-CCD0730F69BA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10" creationId="{CCDA473A-41AA-41EE-8614-B43C8044941D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11" creationId="{23010C55-1A98-4871-9CE9-B966723F5DD4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12" creationId="{76425AEF-AB23-4AF4-A91E-DC1ED71D9D1F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13" creationId="{247681BD-FF3B-422C-A459-4F42854B9FC6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14" creationId="{3D300C92-BF4A-43C4-9AB5-1F05AC3EDDB1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15" creationId="{37E94739-2B56-478E-8DDE-F7DA0FE2A6CF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16" creationId="{48EDFEB7-4E8A-471B-8686-A1D71230D8FD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17" creationId="{17FC8BD0-CC71-40A9-84BF-2F5061D90872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18" creationId="{6EE8DF83-9B0D-45BD-B83A-B843D3B518AD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19" creationId="{2AD763B9-F95E-4191-A698-0DF60D367976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20" creationId="{651CB033-8246-4F5C-845A-0D3FC47CEE1B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21" creationId="{D001593C-7FA8-4AB5-B98E-E65E4CFA3650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22" creationId="{A2782858-1E8F-44DF-99D0-9C73AB82A6EC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23" creationId="{979D0A26-1E3B-409F-8F08-7C4493C9645A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24" creationId="{D11B99C4-96FA-4EFD-9789-5103E76AA4C2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25" creationId="{C13CCADF-22BA-4041-9CA2-4B87EF53D431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26" creationId="{3BF7F1E4-FB7B-4C81-BB3A-E9DBCD51B1A0}"/>
          </ac:spMkLst>
        </pc:spChg>
      </pc:sldChg>
      <pc:sldChg chg="add del replId">
        <pc:chgData name="Sargsyan, Davit [JRDUS]" userId="3e31b559-84b2-4844-9a39-5ca6ce0fe171" providerId="ADAL" clId="{0A2B9E98-7000-46D7-9DA3-3332760DA795}" dt="2021-07-06T03:08:18.236" v="196" actId="47"/>
        <pc:sldMkLst>
          <pc:docMk/>
          <pc:sldMk cId="1332589490" sldId="476"/>
        </pc:sldMkLst>
      </pc:sldChg>
      <pc:sldChg chg="addSp modSp add mod modAnim">
        <pc:chgData name="Sargsyan, Davit [JRDUS]" userId="3e31b559-84b2-4844-9a39-5ca6ce0fe171" providerId="ADAL" clId="{0A2B9E98-7000-46D7-9DA3-3332760DA795}" dt="2021-07-06T03:12:22.486" v="289" actId="1076"/>
        <pc:sldMkLst>
          <pc:docMk/>
          <pc:sldMk cId="4294961284" sldId="476"/>
        </pc:sldMkLst>
        <pc:spChg chg="add mod">
          <ac:chgData name="Sargsyan, Davit [JRDUS]" userId="3e31b559-84b2-4844-9a39-5ca6ce0fe171" providerId="ADAL" clId="{0A2B9E98-7000-46D7-9DA3-3332760DA795}" dt="2021-07-06T03:10:31.680" v="217" actId="1076"/>
          <ac:spMkLst>
            <pc:docMk/>
            <pc:sldMk cId="4294961284" sldId="476"/>
            <ac:spMk id="4" creationId="{7DA6B61A-D1EA-45A1-93A7-E452201FF351}"/>
          </ac:spMkLst>
        </pc:spChg>
        <pc:spChg chg="add mod">
          <ac:chgData name="Sargsyan, Davit [JRDUS]" userId="3e31b559-84b2-4844-9a39-5ca6ce0fe171" providerId="ADAL" clId="{0A2B9E98-7000-46D7-9DA3-3332760DA795}" dt="2021-07-06T03:11:28.558" v="280" actId="1076"/>
          <ac:spMkLst>
            <pc:docMk/>
            <pc:sldMk cId="4294961284" sldId="476"/>
            <ac:spMk id="5" creationId="{B365B08E-8C98-4385-9A70-A4CC7B6BC30C}"/>
          </ac:spMkLst>
        </pc:spChg>
        <pc:spChg chg="add mod">
          <ac:chgData name="Sargsyan, Davit [JRDUS]" userId="3e31b559-84b2-4844-9a39-5ca6ce0fe171" providerId="ADAL" clId="{0A2B9E98-7000-46D7-9DA3-3332760DA795}" dt="2021-07-06T03:12:09.110" v="285" actId="1076"/>
          <ac:spMkLst>
            <pc:docMk/>
            <pc:sldMk cId="4294961284" sldId="476"/>
            <ac:spMk id="11" creationId="{6A64CC7A-8D8D-4630-8001-37B5565A3024}"/>
          </ac:spMkLst>
        </pc:spChg>
        <pc:spChg chg="add mod">
          <ac:chgData name="Sargsyan, Davit [JRDUS]" userId="3e31b559-84b2-4844-9a39-5ca6ce0fe171" providerId="ADAL" clId="{0A2B9E98-7000-46D7-9DA3-3332760DA795}" dt="2021-07-06T03:11:52.279" v="283" actId="1076"/>
          <ac:spMkLst>
            <pc:docMk/>
            <pc:sldMk cId="4294961284" sldId="476"/>
            <ac:spMk id="12" creationId="{5B61F7E2-77C1-40A4-9A0B-60F4B64D6814}"/>
          </ac:spMkLst>
        </pc:spChg>
        <pc:spChg chg="add mod">
          <ac:chgData name="Sargsyan, Davit [JRDUS]" userId="3e31b559-84b2-4844-9a39-5ca6ce0fe171" providerId="ADAL" clId="{0A2B9E98-7000-46D7-9DA3-3332760DA795}" dt="2021-07-06T03:12:09.110" v="285" actId="1076"/>
          <ac:spMkLst>
            <pc:docMk/>
            <pc:sldMk cId="4294961284" sldId="476"/>
            <ac:spMk id="13" creationId="{910CE8BE-3E73-4914-8EAE-335031ACC785}"/>
          </ac:spMkLst>
        </pc:spChg>
        <pc:spChg chg="add mod">
          <ac:chgData name="Sargsyan, Davit [JRDUS]" userId="3e31b559-84b2-4844-9a39-5ca6ce0fe171" providerId="ADAL" clId="{0A2B9E98-7000-46D7-9DA3-3332760DA795}" dt="2021-07-06T03:12:22.486" v="289" actId="1076"/>
          <ac:spMkLst>
            <pc:docMk/>
            <pc:sldMk cId="4294961284" sldId="476"/>
            <ac:spMk id="14" creationId="{E6B7D0CC-DCCD-4CE4-BD65-35931F27A7F6}"/>
          </ac:spMkLst>
        </pc:spChg>
        <pc:picChg chg="add mod">
          <ac:chgData name="Sargsyan, Davit [JRDUS]" userId="3e31b559-84b2-4844-9a39-5ca6ce0fe171" providerId="ADAL" clId="{0A2B9E98-7000-46D7-9DA3-3332760DA795}" dt="2021-07-06T03:11:25.990" v="279" actId="1076"/>
          <ac:picMkLst>
            <pc:docMk/>
            <pc:sldMk cId="4294961284" sldId="476"/>
            <ac:picMk id="6" creationId="{26A0DB77-B1DA-4D44-8C6A-7AD18FDFCEE3}"/>
          </ac:picMkLst>
        </pc:picChg>
        <pc:picChg chg="add mod">
          <ac:chgData name="Sargsyan, Davit [JRDUS]" userId="3e31b559-84b2-4844-9a39-5ca6ce0fe171" providerId="ADAL" clId="{0A2B9E98-7000-46D7-9DA3-3332760DA795}" dt="2021-07-06T03:12:09.110" v="285" actId="1076"/>
          <ac:picMkLst>
            <pc:docMk/>
            <pc:sldMk cId="4294961284" sldId="476"/>
            <ac:picMk id="9" creationId="{B1B615C5-26AD-4D5D-B104-8FD1A28C8F6A}"/>
          </ac:picMkLst>
        </pc:picChg>
        <pc:picChg chg="add mod">
          <ac:chgData name="Sargsyan, Davit [JRDUS]" userId="3e31b559-84b2-4844-9a39-5ca6ce0fe171" providerId="ADAL" clId="{0A2B9E98-7000-46D7-9DA3-3332760DA795}" dt="2021-07-06T03:11:52.279" v="283" actId="1076"/>
          <ac:picMkLst>
            <pc:docMk/>
            <pc:sldMk cId="4294961284" sldId="476"/>
            <ac:picMk id="10" creationId="{7DF9D82B-A434-4E39-9CEE-19F19D1BA4A0}"/>
          </ac:picMkLst>
        </pc:picChg>
      </pc:sldChg>
      <pc:sldChg chg="addSp delSp modSp add del mod delAnim modAnim">
        <pc:chgData name="Sargsyan, Davit [JRDUS]" userId="3e31b559-84b2-4844-9a39-5ca6ce0fe171" providerId="ADAL" clId="{0A2B9E98-7000-46D7-9DA3-3332760DA795}" dt="2021-07-06T03:14:53.383" v="317" actId="47"/>
        <pc:sldMkLst>
          <pc:docMk/>
          <pc:sldMk cId="3316175987" sldId="477"/>
        </pc:sldMkLst>
        <pc:spChg chg="add mod">
          <ac:chgData name="Sargsyan, Davit [JRDUS]" userId="3e31b559-84b2-4844-9a39-5ca6ce0fe171" providerId="ADAL" clId="{0A2B9E98-7000-46D7-9DA3-3332760DA795}" dt="2021-07-06T03:13:39.855" v="305" actId="1076"/>
          <ac:spMkLst>
            <pc:docMk/>
            <pc:sldMk cId="3316175987" sldId="477"/>
            <ac:spMk id="4" creationId="{7981A2E2-5BDA-4674-8E6D-FE4881A0EC4F}"/>
          </ac:spMkLst>
        </pc:spChg>
        <pc:spChg chg="add mod">
          <ac:chgData name="Sargsyan, Davit [JRDUS]" userId="3e31b559-84b2-4844-9a39-5ca6ce0fe171" providerId="ADAL" clId="{0A2B9E98-7000-46D7-9DA3-3332760DA795}" dt="2021-07-06T03:13:44.087" v="307" actId="1076"/>
          <ac:spMkLst>
            <pc:docMk/>
            <pc:sldMk cId="3316175987" sldId="477"/>
            <ac:spMk id="5" creationId="{C1F33855-1CFD-458F-8762-F214F4DAAE90}"/>
          </ac:spMkLst>
        </pc:spChg>
        <pc:spChg chg="add del mod">
          <ac:chgData name="Sargsyan, Davit [JRDUS]" userId="3e31b559-84b2-4844-9a39-5ca6ce0fe171" providerId="ADAL" clId="{0A2B9E98-7000-46D7-9DA3-3332760DA795}" dt="2021-07-06T03:14:28.601" v="314" actId="478"/>
          <ac:spMkLst>
            <pc:docMk/>
            <pc:sldMk cId="3316175987" sldId="477"/>
            <ac:spMk id="6" creationId="{2D0FDA43-2ECF-4E4E-99F3-779A71C8939D}"/>
          </ac:spMkLst>
        </pc:spChg>
        <pc:spChg chg="add del mod">
          <ac:chgData name="Sargsyan, Davit [JRDUS]" userId="3e31b559-84b2-4844-9a39-5ca6ce0fe171" providerId="ADAL" clId="{0A2B9E98-7000-46D7-9DA3-3332760DA795}" dt="2021-07-06T03:14:30.606" v="315" actId="478"/>
          <ac:spMkLst>
            <pc:docMk/>
            <pc:sldMk cId="3316175987" sldId="477"/>
            <ac:spMk id="9" creationId="{5DD7235E-E1B9-43A6-86CD-79628AC10A8C}"/>
          </ac:spMkLst>
        </pc:spChg>
      </pc:sldChg>
      <pc:sldChg chg="add del">
        <pc:chgData name="Sargsyan, Davit [JRDUS]" userId="3e31b559-84b2-4844-9a39-5ca6ce0fe171" providerId="ADAL" clId="{0A2B9E98-7000-46D7-9DA3-3332760DA795}" dt="2021-07-06T03:14:18.257" v="312" actId="47"/>
        <pc:sldMkLst>
          <pc:docMk/>
          <pc:sldMk cId="1803883263" sldId="478"/>
        </pc:sldMkLst>
      </pc:sldChg>
      <pc:sldChg chg="delSp add mod delAnim">
        <pc:chgData name="Sargsyan, Davit [JRDUS]" userId="3e31b559-84b2-4844-9a39-5ca6ce0fe171" providerId="ADAL" clId="{0A2B9E98-7000-46D7-9DA3-3332760DA795}" dt="2021-07-06T03:14:42.839" v="316" actId="478"/>
        <pc:sldMkLst>
          <pc:docMk/>
          <pc:sldMk cId="836114011" sldId="479"/>
        </pc:sldMkLst>
        <pc:spChg chg="del">
          <ac:chgData name="Sargsyan, Davit [JRDUS]" userId="3e31b559-84b2-4844-9a39-5ca6ce0fe171" providerId="ADAL" clId="{0A2B9E98-7000-46D7-9DA3-3332760DA795}" dt="2021-07-06T03:14:42.839" v="316" actId="478"/>
          <ac:spMkLst>
            <pc:docMk/>
            <pc:sldMk cId="836114011" sldId="479"/>
            <ac:spMk id="9" creationId="{5DD7235E-E1B9-43A6-86CD-79628AC10A8C}"/>
          </ac:spMkLst>
        </pc:spChg>
      </pc:sldChg>
      <pc:sldChg chg="modSp add modAnim">
        <pc:chgData name="Sargsyan, Davit [JRDUS]" userId="3e31b559-84b2-4844-9a39-5ca6ce0fe171" providerId="ADAL" clId="{0A2B9E98-7000-46D7-9DA3-3332760DA795}" dt="2021-07-06T03:15:14.055" v="322" actId="20577"/>
        <pc:sldMkLst>
          <pc:docMk/>
          <pc:sldMk cId="2655608431" sldId="480"/>
        </pc:sldMkLst>
        <pc:spChg chg="mod">
          <ac:chgData name="Sargsyan, Davit [JRDUS]" userId="3e31b559-84b2-4844-9a39-5ca6ce0fe171" providerId="ADAL" clId="{0A2B9E98-7000-46D7-9DA3-3332760DA795}" dt="2021-07-06T03:15:14.055" v="322" actId="20577"/>
          <ac:spMkLst>
            <pc:docMk/>
            <pc:sldMk cId="2655608431" sldId="480"/>
            <ac:spMk id="9" creationId="{5DD7235E-E1B9-43A6-86CD-79628AC10A8C}"/>
          </ac:spMkLst>
        </pc:spChg>
      </pc:sldChg>
      <pc:sldChg chg="add del">
        <pc:chgData name="Sargsyan, Davit [JRDUS]" userId="3e31b559-84b2-4844-9a39-5ca6ce0fe171" providerId="ADAL" clId="{0A2B9E98-7000-46D7-9DA3-3332760DA795}" dt="2021-07-06T03:15:27.729" v="323" actId="47"/>
        <pc:sldMkLst>
          <pc:docMk/>
          <pc:sldMk cId="3501667098" sldId="481"/>
        </pc:sldMkLst>
      </pc:sldChg>
      <pc:sldChg chg="add">
        <pc:chgData name="Sargsyan, Davit [JRDUS]" userId="3e31b559-84b2-4844-9a39-5ca6ce0fe171" providerId="ADAL" clId="{0A2B9E98-7000-46D7-9DA3-3332760DA795}" dt="2021-07-06T03:15:05.380" v="319" actId="2890"/>
        <pc:sldMkLst>
          <pc:docMk/>
          <pc:sldMk cId="163544752" sldId="482"/>
        </pc:sldMkLst>
      </pc:sldChg>
    </pc:docChg>
  </pc:docChgLst>
  <pc:docChgLst>
    <pc:chgData name="Tryputsen, Volha [JRDUS]" userId="dd4c92e7-cdfe-4183-bf89-cd4f2cf7b208" providerId="ADAL" clId="{24A2BB22-DD32-3F4D-A996-A242DC69BBC9}"/>
    <pc:docChg chg="undo custSel addSld delSld modSld sldOrd">
      <pc:chgData name="Tryputsen, Volha [JRDUS]" userId="dd4c92e7-cdfe-4183-bf89-cd4f2cf7b208" providerId="ADAL" clId="{24A2BB22-DD32-3F4D-A996-A242DC69BBC9}" dt="2021-07-06T05:48:47.173" v="1060" actId="1076"/>
      <pc:docMkLst>
        <pc:docMk/>
      </pc:docMkLst>
      <pc:sldChg chg="add del">
        <pc:chgData name="Tryputsen, Volha [JRDUS]" userId="dd4c92e7-cdfe-4183-bf89-cd4f2cf7b208" providerId="ADAL" clId="{24A2BB22-DD32-3F4D-A996-A242DC69BBC9}" dt="2021-07-06T04:22:26.372" v="3" actId="2696"/>
        <pc:sldMkLst>
          <pc:docMk/>
          <pc:sldMk cId="3960802220" sldId="289"/>
        </pc:sldMkLst>
      </pc:sldChg>
      <pc:sldChg chg="add del">
        <pc:chgData name="Tryputsen, Volha [JRDUS]" userId="dd4c92e7-cdfe-4183-bf89-cd4f2cf7b208" providerId="ADAL" clId="{24A2BB22-DD32-3F4D-A996-A242DC69BBC9}" dt="2021-07-06T04:22:26.372" v="3" actId="2696"/>
        <pc:sldMkLst>
          <pc:docMk/>
          <pc:sldMk cId="2170238254" sldId="290"/>
        </pc:sldMkLst>
      </pc:sldChg>
      <pc:sldChg chg="add del">
        <pc:chgData name="Tryputsen, Volha [JRDUS]" userId="dd4c92e7-cdfe-4183-bf89-cd4f2cf7b208" providerId="ADAL" clId="{24A2BB22-DD32-3F4D-A996-A242DC69BBC9}" dt="2021-07-06T04:22:26.372" v="3" actId="2696"/>
        <pc:sldMkLst>
          <pc:docMk/>
          <pc:sldMk cId="3177804673" sldId="291"/>
        </pc:sldMkLst>
      </pc:sldChg>
      <pc:sldChg chg="add del">
        <pc:chgData name="Tryputsen, Volha [JRDUS]" userId="dd4c92e7-cdfe-4183-bf89-cd4f2cf7b208" providerId="ADAL" clId="{24A2BB22-DD32-3F4D-A996-A242DC69BBC9}" dt="2021-07-06T04:22:26.372" v="3" actId="2696"/>
        <pc:sldMkLst>
          <pc:docMk/>
          <pc:sldMk cId="3370878254" sldId="292"/>
        </pc:sldMkLst>
      </pc:sldChg>
      <pc:sldChg chg="add del">
        <pc:chgData name="Tryputsen, Volha [JRDUS]" userId="dd4c92e7-cdfe-4183-bf89-cd4f2cf7b208" providerId="ADAL" clId="{24A2BB22-DD32-3F4D-A996-A242DC69BBC9}" dt="2021-07-06T04:22:26.372" v="3" actId="2696"/>
        <pc:sldMkLst>
          <pc:docMk/>
          <pc:sldMk cId="1794411687" sldId="293"/>
        </pc:sldMkLst>
      </pc:sldChg>
      <pc:sldChg chg="add del">
        <pc:chgData name="Tryputsen, Volha [JRDUS]" userId="dd4c92e7-cdfe-4183-bf89-cd4f2cf7b208" providerId="ADAL" clId="{24A2BB22-DD32-3F4D-A996-A242DC69BBC9}" dt="2021-07-06T04:22:26.372" v="3" actId="2696"/>
        <pc:sldMkLst>
          <pc:docMk/>
          <pc:sldMk cId="2727582390" sldId="294"/>
        </pc:sldMkLst>
      </pc:sldChg>
      <pc:sldChg chg="add del">
        <pc:chgData name="Tryputsen, Volha [JRDUS]" userId="dd4c92e7-cdfe-4183-bf89-cd4f2cf7b208" providerId="ADAL" clId="{24A2BB22-DD32-3F4D-A996-A242DC69BBC9}" dt="2021-07-06T04:22:26.372" v="3" actId="2696"/>
        <pc:sldMkLst>
          <pc:docMk/>
          <pc:sldMk cId="1987568786" sldId="295"/>
        </pc:sldMkLst>
      </pc:sldChg>
      <pc:sldChg chg="add del">
        <pc:chgData name="Tryputsen, Volha [JRDUS]" userId="dd4c92e7-cdfe-4183-bf89-cd4f2cf7b208" providerId="ADAL" clId="{24A2BB22-DD32-3F4D-A996-A242DC69BBC9}" dt="2021-07-06T04:22:26.372" v="3" actId="2696"/>
        <pc:sldMkLst>
          <pc:docMk/>
          <pc:sldMk cId="3548659716" sldId="296"/>
        </pc:sldMkLst>
      </pc:sldChg>
      <pc:sldChg chg="add del">
        <pc:chgData name="Tryputsen, Volha [JRDUS]" userId="dd4c92e7-cdfe-4183-bf89-cd4f2cf7b208" providerId="ADAL" clId="{24A2BB22-DD32-3F4D-A996-A242DC69BBC9}" dt="2021-07-06T04:39:32.740" v="132" actId="2696"/>
        <pc:sldMkLst>
          <pc:docMk/>
          <pc:sldMk cId="0" sldId="483"/>
        </pc:sldMkLst>
      </pc:sldChg>
      <pc:sldChg chg="addSp delSp modSp add mod">
        <pc:chgData name="Tryputsen, Volha [JRDUS]" userId="dd4c92e7-cdfe-4183-bf89-cd4f2cf7b208" providerId="ADAL" clId="{24A2BB22-DD32-3F4D-A996-A242DC69BBC9}" dt="2021-07-06T05:48:47.173" v="1060" actId="1076"/>
        <pc:sldMkLst>
          <pc:docMk/>
          <pc:sldMk cId="0" sldId="484"/>
        </pc:sldMkLst>
        <pc:spChg chg="add mod">
          <ac:chgData name="Tryputsen, Volha [JRDUS]" userId="dd4c92e7-cdfe-4183-bf89-cd4f2cf7b208" providerId="ADAL" clId="{24A2BB22-DD32-3F4D-A996-A242DC69BBC9}" dt="2021-07-06T04:55:58.099" v="492" actId="1076"/>
          <ac:spMkLst>
            <pc:docMk/>
            <pc:sldMk cId="0" sldId="484"/>
            <ac:spMk id="70" creationId="{04DB008A-0A98-CC40-9E72-0D79DCA5BD1D}"/>
          </ac:spMkLst>
        </pc:spChg>
        <pc:spChg chg="add del mod">
          <ac:chgData name="Tryputsen, Volha [JRDUS]" userId="dd4c92e7-cdfe-4183-bf89-cd4f2cf7b208" providerId="ADAL" clId="{24A2BB22-DD32-3F4D-A996-A242DC69BBC9}" dt="2021-07-06T04:56:04.220" v="494" actId="478"/>
          <ac:spMkLst>
            <pc:docMk/>
            <pc:sldMk cId="0" sldId="484"/>
            <ac:spMk id="71" creationId="{406563CF-6EF9-4C45-AF04-91B4DAD08A2D}"/>
          </ac:spMkLst>
        </pc:spChg>
        <pc:spChg chg="add del mod">
          <ac:chgData name="Tryputsen, Volha [JRDUS]" userId="dd4c92e7-cdfe-4183-bf89-cd4f2cf7b208" providerId="ADAL" clId="{24A2BB22-DD32-3F4D-A996-A242DC69BBC9}" dt="2021-07-06T04:56:14.702" v="496" actId="478"/>
          <ac:spMkLst>
            <pc:docMk/>
            <pc:sldMk cId="0" sldId="484"/>
            <ac:spMk id="72" creationId="{F4CB8B02-EA97-A24E-9D63-43C8EC2B0BCF}"/>
          </ac:spMkLst>
        </pc:spChg>
        <pc:spChg chg="add mod">
          <ac:chgData name="Tryputsen, Volha [JRDUS]" userId="dd4c92e7-cdfe-4183-bf89-cd4f2cf7b208" providerId="ADAL" clId="{24A2BB22-DD32-3F4D-A996-A242DC69BBC9}" dt="2021-07-06T04:57:53.401" v="513" actId="207"/>
          <ac:spMkLst>
            <pc:docMk/>
            <pc:sldMk cId="0" sldId="484"/>
            <ac:spMk id="73" creationId="{2A36C96E-CD89-FE41-B496-98D6B5273A11}"/>
          </ac:spMkLst>
        </pc:spChg>
        <pc:spChg chg="add mod">
          <ac:chgData name="Tryputsen, Volha [JRDUS]" userId="dd4c92e7-cdfe-4183-bf89-cd4f2cf7b208" providerId="ADAL" clId="{24A2BB22-DD32-3F4D-A996-A242DC69BBC9}" dt="2021-07-06T04:57:58.374" v="514" actId="1076"/>
          <ac:spMkLst>
            <pc:docMk/>
            <pc:sldMk cId="0" sldId="484"/>
            <ac:spMk id="74" creationId="{7A7AA873-1683-DC4D-B3AB-463CF63C6C60}"/>
          </ac:spMkLst>
        </pc:spChg>
        <pc:spChg chg="add del mod">
          <ac:chgData name="Tryputsen, Volha [JRDUS]" userId="dd4c92e7-cdfe-4183-bf89-cd4f2cf7b208" providerId="ADAL" clId="{24A2BB22-DD32-3F4D-A996-A242DC69BBC9}" dt="2021-07-06T05:04:42.882" v="726" actId="478"/>
          <ac:spMkLst>
            <pc:docMk/>
            <pc:sldMk cId="0" sldId="484"/>
            <ac:spMk id="75" creationId="{5DBF5EB2-4433-DE4D-B3D4-7A0D9E0F3E9E}"/>
          </ac:spMkLst>
        </pc:spChg>
        <pc:spChg chg="add del mod">
          <ac:chgData name="Tryputsen, Volha [JRDUS]" userId="dd4c92e7-cdfe-4183-bf89-cd4f2cf7b208" providerId="ADAL" clId="{24A2BB22-DD32-3F4D-A996-A242DC69BBC9}" dt="2021-07-06T05:04:50.469" v="729" actId="478"/>
          <ac:spMkLst>
            <pc:docMk/>
            <pc:sldMk cId="0" sldId="484"/>
            <ac:spMk id="76" creationId="{6AAE871D-0BC8-274C-8DEA-2F35202AAAE2}"/>
          </ac:spMkLst>
        </pc:spChg>
        <pc:spChg chg="add mod">
          <ac:chgData name="Tryputsen, Volha [JRDUS]" userId="dd4c92e7-cdfe-4183-bf89-cd4f2cf7b208" providerId="ADAL" clId="{24A2BB22-DD32-3F4D-A996-A242DC69BBC9}" dt="2021-07-06T05:48:47.173" v="1060" actId="1076"/>
          <ac:spMkLst>
            <pc:docMk/>
            <pc:sldMk cId="0" sldId="484"/>
            <ac:spMk id="80" creationId="{658908BA-3F5B-1443-994A-41094A666730}"/>
          </ac:spMkLst>
        </pc:spChg>
        <pc:spChg chg="mod">
          <ac:chgData name="Tryputsen, Volha [JRDUS]" userId="dd4c92e7-cdfe-4183-bf89-cd4f2cf7b208" providerId="ADAL" clId="{24A2BB22-DD32-3F4D-A996-A242DC69BBC9}" dt="2021-07-06T05:07:25.772" v="776" actId="255"/>
          <ac:spMkLst>
            <pc:docMk/>
            <pc:sldMk cId="0" sldId="484"/>
            <ac:spMk id="1093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4:52:55.990" v="443" actId="1076"/>
          <ac:spMkLst>
            <pc:docMk/>
            <pc:sldMk cId="0" sldId="484"/>
            <ac:spMk id="1094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01:02.513" v="657" actId="207"/>
          <ac:spMkLst>
            <pc:docMk/>
            <pc:sldMk cId="0" sldId="484"/>
            <ac:spMk id="1097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4:52:36.273" v="441" actId="1076"/>
          <ac:spMkLst>
            <pc:docMk/>
            <pc:sldMk cId="0" sldId="484"/>
            <ac:spMk id="1099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4:52:32.738" v="440" actId="1076"/>
          <ac:spMkLst>
            <pc:docMk/>
            <pc:sldMk cId="0" sldId="484"/>
            <ac:spMk id="1104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48:15.781" v="1045" actId="20577"/>
          <ac:spMkLst>
            <pc:docMk/>
            <pc:sldMk cId="0" sldId="484"/>
            <ac:spMk id="1105" creationId="{00000000-0000-0000-0000-000000000000}"/>
          </ac:spMkLst>
        </pc:spChg>
        <pc:spChg chg="del topLvl">
          <ac:chgData name="Tryputsen, Volha [JRDUS]" userId="dd4c92e7-cdfe-4183-bf89-cd4f2cf7b208" providerId="ADAL" clId="{24A2BB22-DD32-3F4D-A996-A242DC69BBC9}" dt="2021-07-06T05:00:37.235" v="638" actId="478"/>
          <ac:spMkLst>
            <pc:docMk/>
            <pc:sldMk cId="0" sldId="484"/>
            <ac:spMk id="1109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4:56:50.052" v="509" actId="478"/>
          <ac:spMkLst>
            <pc:docMk/>
            <pc:sldMk cId="0" sldId="484"/>
            <ac:spMk id="1111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4:56:59.531" v="511" actId="478"/>
          <ac:spMkLst>
            <pc:docMk/>
            <pc:sldMk cId="0" sldId="484"/>
            <ac:spMk id="1112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4:56:55.801" v="510" actId="478"/>
          <ac:spMkLst>
            <pc:docMk/>
            <pc:sldMk cId="0" sldId="484"/>
            <ac:spMk id="1113" creationId="{00000000-0000-0000-0000-000000000000}"/>
          </ac:spMkLst>
        </pc:spChg>
        <pc:spChg chg="topLvl">
          <ac:chgData name="Tryputsen, Volha [JRDUS]" userId="dd4c92e7-cdfe-4183-bf89-cd4f2cf7b208" providerId="ADAL" clId="{24A2BB22-DD32-3F4D-A996-A242DC69BBC9}" dt="2021-07-06T05:00:37.235" v="638" actId="478"/>
          <ac:spMkLst>
            <pc:docMk/>
            <pc:sldMk cId="0" sldId="484"/>
            <ac:spMk id="1114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01:54.911" v="707" actId="1038"/>
          <ac:spMkLst>
            <pc:docMk/>
            <pc:sldMk cId="0" sldId="484"/>
            <ac:spMk id="1118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5:01:39.260" v="666" actId="478"/>
          <ac:spMkLst>
            <pc:docMk/>
            <pc:sldMk cId="0" sldId="484"/>
            <ac:spMk id="1119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4:53:50.624" v="454" actId="14100"/>
          <ac:spMkLst>
            <pc:docMk/>
            <pc:sldMk cId="0" sldId="484"/>
            <ac:spMk id="1120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4:56:35.030" v="502" actId="1076"/>
          <ac:spMkLst>
            <pc:docMk/>
            <pc:sldMk cId="0" sldId="484"/>
            <ac:spMk id="1121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48:22.046" v="1049" actId="20577"/>
          <ac:spMkLst>
            <pc:docMk/>
            <pc:sldMk cId="0" sldId="484"/>
            <ac:spMk id="1122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5:01:31.667" v="662" actId="478"/>
          <ac:spMkLst>
            <pc:docMk/>
            <pc:sldMk cId="0" sldId="484"/>
            <ac:spMk id="1124" creationId="{00000000-0000-0000-0000-000000000000}"/>
          </ac:spMkLst>
        </pc:spChg>
        <pc:spChg chg="del mod">
          <ac:chgData name="Tryputsen, Volha [JRDUS]" userId="dd4c92e7-cdfe-4183-bf89-cd4f2cf7b208" providerId="ADAL" clId="{24A2BB22-DD32-3F4D-A996-A242DC69BBC9}" dt="2021-07-06T05:01:36.690" v="665" actId="478"/>
          <ac:spMkLst>
            <pc:docMk/>
            <pc:sldMk cId="0" sldId="484"/>
            <ac:spMk id="1125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07:41.154" v="777" actId="14100"/>
          <ac:spMkLst>
            <pc:docMk/>
            <pc:sldMk cId="0" sldId="484"/>
            <ac:spMk id="1129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4:48:25.912" v="302" actId="478"/>
          <ac:spMkLst>
            <pc:docMk/>
            <pc:sldMk cId="0" sldId="484"/>
            <ac:spMk id="1130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4:54:53.128" v="479" actId="1038"/>
          <ac:spMkLst>
            <pc:docMk/>
            <pc:sldMk cId="0" sldId="484"/>
            <ac:spMk id="1131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4:54:47.736" v="471" actId="1076"/>
          <ac:spMkLst>
            <pc:docMk/>
            <pc:sldMk cId="0" sldId="484"/>
            <ac:spMk id="1132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4:54:57.562" v="480" actId="1076"/>
          <ac:spMkLst>
            <pc:docMk/>
            <pc:sldMk cId="0" sldId="484"/>
            <ac:spMk id="1133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03:15.436" v="717" actId="1076"/>
          <ac:spMkLst>
            <pc:docMk/>
            <pc:sldMk cId="0" sldId="484"/>
            <ac:spMk id="1146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4:51:42.111" v="433" actId="478"/>
          <ac:spMkLst>
            <pc:docMk/>
            <pc:sldMk cId="0" sldId="484"/>
            <ac:spMk id="1147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03:03.524" v="715" actId="207"/>
          <ac:spMkLst>
            <pc:docMk/>
            <pc:sldMk cId="0" sldId="484"/>
            <ac:spMk id="1148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02:39.082" v="712" actId="207"/>
          <ac:spMkLst>
            <pc:docMk/>
            <pc:sldMk cId="0" sldId="484"/>
            <ac:spMk id="1149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48:31.685" v="1059" actId="20577"/>
          <ac:spMkLst>
            <pc:docMk/>
            <pc:sldMk cId="0" sldId="484"/>
            <ac:spMk id="1150" creationId="{00000000-0000-0000-0000-000000000000}"/>
          </ac:spMkLst>
        </pc:spChg>
        <pc:grpChg chg="mod">
          <ac:chgData name="Tryputsen, Volha [JRDUS]" userId="dd4c92e7-cdfe-4183-bf89-cd4f2cf7b208" providerId="ADAL" clId="{24A2BB22-DD32-3F4D-A996-A242DC69BBC9}" dt="2021-07-06T04:52:47.289" v="442" actId="1076"/>
          <ac:grpSpMkLst>
            <pc:docMk/>
            <pc:sldMk cId="0" sldId="484"/>
            <ac:grpSpMk id="1095" creationId="{00000000-0000-0000-0000-000000000000}"/>
          </ac:grpSpMkLst>
        </pc:grpChg>
        <pc:grpChg chg="del">
          <ac:chgData name="Tryputsen, Volha [JRDUS]" userId="dd4c92e7-cdfe-4183-bf89-cd4f2cf7b208" providerId="ADAL" clId="{24A2BB22-DD32-3F4D-A996-A242DC69BBC9}" dt="2021-07-06T05:00:37.235" v="638" actId="478"/>
          <ac:grpSpMkLst>
            <pc:docMk/>
            <pc:sldMk cId="0" sldId="484"/>
            <ac:grpSpMk id="1107" creationId="{00000000-0000-0000-0000-000000000000}"/>
          </ac:grpSpMkLst>
        </pc:grpChg>
        <pc:grpChg chg="del">
          <ac:chgData name="Tryputsen, Volha [JRDUS]" userId="dd4c92e7-cdfe-4183-bf89-cd4f2cf7b208" providerId="ADAL" clId="{24A2BB22-DD32-3F4D-A996-A242DC69BBC9}" dt="2021-07-06T04:56:59.531" v="511" actId="478"/>
          <ac:grpSpMkLst>
            <pc:docMk/>
            <pc:sldMk cId="0" sldId="484"/>
            <ac:grpSpMk id="1108" creationId="{00000000-0000-0000-0000-000000000000}"/>
          </ac:grpSpMkLst>
        </pc:grpChg>
        <pc:grpChg chg="del">
          <ac:chgData name="Tryputsen, Volha [JRDUS]" userId="dd4c92e7-cdfe-4183-bf89-cd4f2cf7b208" providerId="ADAL" clId="{24A2BB22-DD32-3F4D-A996-A242DC69BBC9}" dt="2021-07-06T04:56:55.801" v="510" actId="478"/>
          <ac:grpSpMkLst>
            <pc:docMk/>
            <pc:sldMk cId="0" sldId="484"/>
            <ac:grpSpMk id="1110" creationId="{00000000-0000-0000-0000-000000000000}"/>
          </ac:grpSpMkLst>
        </pc:grpChg>
        <pc:grpChg chg="mod">
          <ac:chgData name="Tryputsen, Volha [JRDUS]" userId="dd4c92e7-cdfe-4183-bf89-cd4f2cf7b208" providerId="ADAL" clId="{24A2BB22-DD32-3F4D-A996-A242DC69BBC9}" dt="2021-07-06T04:56:25.449" v="500" actId="1076"/>
          <ac:grpSpMkLst>
            <pc:docMk/>
            <pc:sldMk cId="0" sldId="484"/>
            <ac:grpSpMk id="1115" creationId="{00000000-0000-0000-0000-000000000000}"/>
          </ac:grpSpMkLst>
        </pc:grpChg>
        <pc:grpChg chg="del">
          <ac:chgData name="Tryputsen, Volha [JRDUS]" userId="dd4c92e7-cdfe-4183-bf89-cd4f2cf7b208" providerId="ADAL" clId="{24A2BB22-DD32-3F4D-A996-A242DC69BBC9}" dt="2021-07-06T05:01:31.667" v="662" actId="478"/>
          <ac:grpSpMkLst>
            <pc:docMk/>
            <pc:sldMk cId="0" sldId="484"/>
            <ac:grpSpMk id="1123" creationId="{00000000-0000-0000-0000-000000000000}"/>
          </ac:grpSpMkLst>
        </pc:grpChg>
        <pc:grpChg chg="add del mod">
          <ac:chgData name="Tryputsen, Volha [JRDUS]" userId="dd4c92e7-cdfe-4183-bf89-cd4f2cf7b208" providerId="ADAL" clId="{24A2BB22-DD32-3F4D-A996-A242DC69BBC9}" dt="2021-07-06T04:48:23.659" v="301" actId="167"/>
          <ac:grpSpMkLst>
            <pc:docMk/>
            <pc:sldMk cId="0" sldId="484"/>
            <ac:grpSpMk id="1126" creationId="{00000000-0000-0000-0000-000000000000}"/>
          </ac:grpSpMkLst>
        </pc:grpChg>
        <pc:grpChg chg="mod">
          <ac:chgData name="Tryputsen, Volha [JRDUS]" userId="dd4c92e7-cdfe-4183-bf89-cd4f2cf7b208" providerId="ADAL" clId="{24A2BB22-DD32-3F4D-A996-A242DC69BBC9}" dt="2021-07-06T04:51:21.470" v="432" actId="167"/>
          <ac:grpSpMkLst>
            <pc:docMk/>
            <pc:sldMk cId="0" sldId="484"/>
            <ac:grpSpMk id="1143" creationId="{00000000-0000-0000-0000-000000000000}"/>
          </ac:grpSpMkLst>
        </pc:grpChg>
        <pc:picChg chg="add mod modCrop">
          <ac:chgData name="Tryputsen, Volha [JRDUS]" userId="dd4c92e7-cdfe-4183-bf89-cd4f2cf7b208" providerId="ADAL" clId="{24A2BB22-DD32-3F4D-A996-A242DC69BBC9}" dt="2021-07-06T05:06:43.117" v="770" actId="1076"/>
          <ac:picMkLst>
            <pc:docMk/>
            <pc:sldMk cId="0" sldId="484"/>
            <ac:picMk id="3" creationId="{879347BB-3275-9844-8A9B-E0EDF73DA725}"/>
          </ac:picMkLst>
        </pc:picChg>
        <pc:picChg chg="add mod">
          <ac:chgData name="Tryputsen, Volha [JRDUS]" userId="dd4c92e7-cdfe-4183-bf89-cd4f2cf7b208" providerId="ADAL" clId="{24A2BB22-DD32-3F4D-A996-A242DC69BBC9}" dt="2021-07-06T04:42:58.502" v="238" actId="1076"/>
          <ac:picMkLst>
            <pc:docMk/>
            <pc:sldMk cId="0" sldId="484"/>
            <ac:picMk id="1026" creationId="{54F9E10D-6356-4C48-9E5C-B5E65CCA67CE}"/>
          </ac:picMkLst>
        </pc:picChg>
        <pc:picChg chg="add mod">
          <ac:chgData name="Tryputsen, Volha [JRDUS]" userId="dd4c92e7-cdfe-4183-bf89-cd4f2cf7b208" providerId="ADAL" clId="{24A2BB22-DD32-3F4D-A996-A242DC69BBC9}" dt="2021-07-06T05:02:10.375" v="709" actId="732"/>
          <ac:picMkLst>
            <pc:docMk/>
            <pc:sldMk cId="0" sldId="484"/>
            <ac:picMk id="1028" creationId="{620B3CA6-41A5-FD41-A049-2F3A3121EA87}"/>
          </ac:picMkLst>
        </pc:picChg>
        <pc:picChg chg="add mod">
          <ac:chgData name="Tryputsen, Volha [JRDUS]" userId="dd4c92e7-cdfe-4183-bf89-cd4f2cf7b208" providerId="ADAL" clId="{24A2BB22-DD32-3F4D-A996-A242DC69BBC9}" dt="2021-07-06T05:00:54.533" v="656" actId="1036"/>
          <ac:picMkLst>
            <pc:docMk/>
            <pc:sldMk cId="0" sldId="484"/>
            <ac:picMk id="1030" creationId="{D02560C5-AC1B-3A4A-8320-0363D210BFB2}"/>
          </ac:picMkLst>
        </pc:picChg>
        <pc:picChg chg="add mod">
          <ac:chgData name="Tryputsen, Volha [JRDUS]" userId="dd4c92e7-cdfe-4183-bf89-cd4f2cf7b208" providerId="ADAL" clId="{24A2BB22-DD32-3F4D-A996-A242DC69BBC9}" dt="2021-07-06T05:03:22.056" v="719" actId="14100"/>
          <ac:picMkLst>
            <pc:docMk/>
            <pc:sldMk cId="0" sldId="484"/>
            <ac:picMk id="1032" creationId="{A00FE6BA-9AD5-E94A-B489-08BE872BFF09}"/>
          </ac:picMkLst>
        </pc:picChg>
        <pc:picChg chg="add mod">
          <ac:chgData name="Tryputsen, Volha [JRDUS]" userId="dd4c92e7-cdfe-4183-bf89-cd4f2cf7b208" providerId="ADAL" clId="{24A2BB22-DD32-3F4D-A996-A242DC69BBC9}" dt="2021-07-06T05:47:32.792" v="1029" actId="1076"/>
          <ac:picMkLst>
            <pc:docMk/>
            <pc:sldMk cId="0" sldId="484"/>
            <ac:picMk id="1034" creationId="{2C70D27D-E067-1A40-B0D0-A297EB23D2E3}"/>
          </ac:picMkLst>
        </pc:picChg>
      </pc:sldChg>
      <pc:sldChg chg="addSp modSp add mod modNotes">
        <pc:chgData name="Tryputsen, Volha [JRDUS]" userId="dd4c92e7-cdfe-4183-bf89-cd4f2cf7b208" providerId="ADAL" clId="{24A2BB22-DD32-3F4D-A996-A242DC69BBC9}" dt="2021-07-06T04:22:39.691" v="18" actId="20577"/>
        <pc:sldMkLst>
          <pc:docMk/>
          <pc:sldMk cId="1050364855" sldId="484"/>
        </pc:sldMkLst>
        <pc:picChg chg="add mod">
          <ac:chgData name="Tryputsen, Volha [JRDUS]" userId="dd4c92e7-cdfe-4183-bf89-cd4f2cf7b208" providerId="ADAL" clId="{24A2BB22-DD32-3F4D-A996-A242DC69BBC9}" dt="2021-07-06T04:22:39.587" v="17"/>
          <ac:picMkLst>
            <pc:docMk/>
            <pc:sldMk cId="1050364855" sldId="484"/>
            <ac:picMk id="5" creationId="{F0DEC297-9DB9-084F-A4F6-2C5AB32ACECD}"/>
          </ac:picMkLst>
        </pc:picChg>
      </pc:sldChg>
      <pc:sldChg chg="addSp delSp modSp add mod">
        <pc:chgData name="Tryputsen, Volha [JRDUS]" userId="dd4c92e7-cdfe-4183-bf89-cd4f2cf7b208" providerId="ADAL" clId="{24A2BB22-DD32-3F4D-A996-A242DC69BBC9}" dt="2021-07-06T05:42:55.572" v="934" actId="14100"/>
        <pc:sldMkLst>
          <pc:docMk/>
          <pc:sldMk cId="920610618" sldId="485"/>
        </pc:sldMkLst>
        <pc:spChg chg="add del mod">
          <ac:chgData name="Tryputsen, Volha [JRDUS]" userId="dd4c92e7-cdfe-4183-bf89-cd4f2cf7b208" providerId="ADAL" clId="{24A2BB22-DD32-3F4D-A996-A242DC69BBC9}" dt="2021-07-06T05:26:27.433" v="843" actId="478"/>
          <ac:spMkLst>
            <pc:docMk/>
            <pc:sldMk cId="920610618" sldId="485"/>
            <ac:spMk id="8" creationId="{DA15BB29-2B9B-7248-8171-25E8EBCEAF9E}"/>
          </ac:spMkLst>
        </pc:spChg>
        <pc:spChg chg="add mod">
          <ac:chgData name="Tryputsen, Volha [JRDUS]" userId="dd4c92e7-cdfe-4183-bf89-cd4f2cf7b208" providerId="ADAL" clId="{24A2BB22-DD32-3F4D-A996-A242DC69BBC9}" dt="2021-07-06T05:42:30.579" v="926" actId="1076"/>
          <ac:spMkLst>
            <pc:docMk/>
            <pc:sldMk cId="920610618" sldId="485"/>
            <ac:spMk id="11" creationId="{26802E9A-A29E-BF42-BB87-400F6F323C6F}"/>
          </ac:spMkLst>
        </pc:spChg>
        <pc:spChg chg="del">
          <ac:chgData name="Tryputsen, Volha [JRDUS]" userId="dd4c92e7-cdfe-4183-bf89-cd4f2cf7b208" providerId="ADAL" clId="{24A2BB22-DD32-3F4D-A996-A242DC69BBC9}" dt="2021-07-06T05:08:29.983" v="812" actId="478"/>
          <ac:spMkLst>
            <pc:docMk/>
            <pc:sldMk cId="920610618" sldId="485"/>
            <ac:spMk id="70" creationId="{04DB008A-0A98-CC40-9E72-0D79DCA5BD1D}"/>
          </ac:spMkLst>
        </pc:spChg>
        <pc:spChg chg="del">
          <ac:chgData name="Tryputsen, Volha [JRDUS]" userId="dd4c92e7-cdfe-4183-bf89-cd4f2cf7b208" providerId="ADAL" clId="{24A2BB22-DD32-3F4D-A996-A242DC69BBC9}" dt="2021-07-06T05:08:29.983" v="812" actId="478"/>
          <ac:spMkLst>
            <pc:docMk/>
            <pc:sldMk cId="920610618" sldId="485"/>
            <ac:spMk id="73" creationId="{2A36C96E-CD89-FE41-B496-98D6B5273A11}"/>
          </ac:spMkLst>
        </pc:spChg>
        <pc:spChg chg="del">
          <ac:chgData name="Tryputsen, Volha [JRDUS]" userId="dd4c92e7-cdfe-4183-bf89-cd4f2cf7b208" providerId="ADAL" clId="{24A2BB22-DD32-3F4D-A996-A242DC69BBC9}" dt="2021-07-06T05:08:29.983" v="812" actId="478"/>
          <ac:spMkLst>
            <pc:docMk/>
            <pc:sldMk cId="920610618" sldId="485"/>
            <ac:spMk id="74" creationId="{7A7AA873-1683-DC4D-B3AB-463CF63C6C60}"/>
          </ac:spMkLst>
        </pc:spChg>
        <pc:spChg chg="add mod">
          <ac:chgData name="Tryputsen, Volha [JRDUS]" userId="dd4c92e7-cdfe-4183-bf89-cd4f2cf7b208" providerId="ADAL" clId="{24A2BB22-DD32-3F4D-A996-A242DC69BBC9}" dt="2021-07-06T05:42:40.060" v="929" actId="1076"/>
          <ac:spMkLst>
            <pc:docMk/>
            <pc:sldMk cId="920610618" sldId="485"/>
            <ac:spMk id="75" creationId="{3ECFE803-36CC-5A4E-AFDD-4DD6DDF8D772}"/>
          </ac:spMkLst>
        </pc:spChg>
        <pc:spChg chg="add mod">
          <ac:chgData name="Tryputsen, Volha [JRDUS]" userId="dd4c92e7-cdfe-4183-bf89-cd4f2cf7b208" providerId="ADAL" clId="{24A2BB22-DD32-3F4D-A996-A242DC69BBC9}" dt="2021-07-06T05:42:49.332" v="932" actId="1076"/>
          <ac:spMkLst>
            <pc:docMk/>
            <pc:sldMk cId="920610618" sldId="485"/>
            <ac:spMk id="76" creationId="{04DB3C8F-9266-5B45-901F-B3BC4D67729C}"/>
          </ac:spMkLst>
        </pc:spChg>
        <pc:spChg chg="mod">
          <ac:chgData name="Tryputsen, Volha [JRDUS]" userId="dd4c92e7-cdfe-4183-bf89-cd4f2cf7b208" providerId="ADAL" clId="{24A2BB22-DD32-3F4D-A996-A242DC69BBC9}" dt="2021-07-06T05:08:24.810" v="811" actId="5793"/>
          <ac:spMkLst>
            <pc:docMk/>
            <pc:sldMk cId="920610618" sldId="485"/>
            <ac:spMk id="1093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5:08:32.156" v="813" actId="478"/>
          <ac:spMkLst>
            <pc:docMk/>
            <pc:sldMk cId="920610618" sldId="485"/>
            <ac:spMk id="1094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5:08:29.983" v="812" actId="478"/>
          <ac:spMkLst>
            <pc:docMk/>
            <pc:sldMk cId="920610618" sldId="485"/>
            <ac:spMk id="1114" creationId="{00000000-0000-0000-0000-000000000000}"/>
          </ac:spMkLst>
        </pc:spChg>
        <pc:grpChg chg="del">
          <ac:chgData name="Tryputsen, Volha [JRDUS]" userId="dd4c92e7-cdfe-4183-bf89-cd4f2cf7b208" providerId="ADAL" clId="{24A2BB22-DD32-3F4D-A996-A242DC69BBC9}" dt="2021-07-06T05:08:29.983" v="812" actId="478"/>
          <ac:grpSpMkLst>
            <pc:docMk/>
            <pc:sldMk cId="920610618" sldId="485"/>
            <ac:grpSpMk id="1095" creationId="{00000000-0000-0000-0000-000000000000}"/>
          </ac:grpSpMkLst>
        </pc:grpChg>
        <pc:grpChg chg="del">
          <ac:chgData name="Tryputsen, Volha [JRDUS]" userId="dd4c92e7-cdfe-4183-bf89-cd4f2cf7b208" providerId="ADAL" clId="{24A2BB22-DD32-3F4D-A996-A242DC69BBC9}" dt="2021-07-06T05:08:29.983" v="812" actId="478"/>
          <ac:grpSpMkLst>
            <pc:docMk/>
            <pc:sldMk cId="920610618" sldId="485"/>
            <ac:grpSpMk id="1115" creationId="{00000000-0000-0000-0000-000000000000}"/>
          </ac:grpSpMkLst>
        </pc:grpChg>
        <pc:grpChg chg="del">
          <ac:chgData name="Tryputsen, Volha [JRDUS]" userId="dd4c92e7-cdfe-4183-bf89-cd4f2cf7b208" providerId="ADAL" clId="{24A2BB22-DD32-3F4D-A996-A242DC69BBC9}" dt="2021-07-06T05:08:29.983" v="812" actId="478"/>
          <ac:grpSpMkLst>
            <pc:docMk/>
            <pc:sldMk cId="920610618" sldId="485"/>
            <ac:grpSpMk id="1126" creationId="{00000000-0000-0000-0000-000000000000}"/>
          </ac:grpSpMkLst>
        </pc:grpChg>
        <pc:grpChg chg="del">
          <ac:chgData name="Tryputsen, Volha [JRDUS]" userId="dd4c92e7-cdfe-4183-bf89-cd4f2cf7b208" providerId="ADAL" clId="{24A2BB22-DD32-3F4D-A996-A242DC69BBC9}" dt="2021-07-06T05:08:29.983" v="812" actId="478"/>
          <ac:grpSpMkLst>
            <pc:docMk/>
            <pc:sldMk cId="920610618" sldId="485"/>
            <ac:grpSpMk id="1143" creationId="{00000000-0000-0000-0000-000000000000}"/>
          </ac:grpSpMkLst>
        </pc:grpChg>
        <pc:picChg chg="add mod">
          <ac:chgData name="Tryputsen, Volha [JRDUS]" userId="dd4c92e7-cdfe-4183-bf89-cd4f2cf7b208" providerId="ADAL" clId="{24A2BB22-DD32-3F4D-A996-A242DC69BBC9}" dt="2021-07-06T05:29:48.823" v="876" actId="1076"/>
          <ac:picMkLst>
            <pc:docMk/>
            <pc:sldMk cId="920610618" sldId="485"/>
            <ac:picMk id="2" creationId="{1C62063F-EDB4-3E42-8FDC-C6ACD70685A5}"/>
          </ac:picMkLst>
        </pc:picChg>
        <pc:picChg chg="del">
          <ac:chgData name="Tryputsen, Volha [JRDUS]" userId="dd4c92e7-cdfe-4183-bf89-cd4f2cf7b208" providerId="ADAL" clId="{24A2BB22-DD32-3F4D-A996-A242DC69BBC9}" dt="2021-07-06T05:08:20.875" v="807" actId="478"/>
          <ac:picMkLst>
            <pc:docMk/>
            <pc:sldMk cId="920610618" sldId="485"/>
            <ac:picMk id="3" creationId="{879347BB-3275-9844-8A9B-E0EDF73DA725}"/>
          </ac:picMkLst>
        </pc:picChg>
        <pc:picChg chg="add mod">
          <ac:chgData name="Tryputsen, Volha [JRDUS]" userId="dd4c92e7-cdfe-4183-bf89-cd4f2cf7b208" providerId="ADAL" clId="{24A2BB22-DD32-3F4D-A996-A242DC69BBC9}" dt="2021-07-06T05:29:33.897" v="871" actId="1076"/>
          <ac:picMkLst>
            <pc:docMk/>
            <pc:sldMk cId="920610618" sldId="485"/>
            <ac:picMk id="4" creationId="{9C67FF9E-C22B-9A40-BDDA-824FEBFF0904}"/>
          </ac:picMkLst>
        </pc:picChg>
        <pc:picChg chg="add mod modCrop">
          <ac:chgData name="Tryputsen, Volha [JRDUS]" userId="dd4c92e7-cdfe-4183-bf89-cd4f2cf7b208" providerId="ADAL" clId="{24A2BB22-DD32-3F4D-A996-A242DC69BBC9}" dt="2021-07-06T05:29:31.737" v="870" actId="1076"/>
          <ac:picMkLst>
            <pc:docMk/>
            <pc:sldMk cId="920610618" sldId="485"/>
            <ac:picMk id="5" creationId="{96476343-E404-314A-AF6A-CBDE85603EA8}"/>
          </ac:picMkLst>
        </pc:picChg>
        <pc:picChg chg="add mod modCrop">
          <ac:chgData name="Tryputsen, Volha [JRDUS]" userId="dd4c92e7-cdfe-4183-bf89-cd4f2cf7b208" providerId="ADAL" clId="{24A2BB22-DD32-3F4D-A996-A242DC69BBC9}" dt="2021-07-06T05:29:37.522" v="872" actId="1076"/>
          <ac:picMkLst>
            <pc:docMk/>
            <pc:sldMk cId="920610618" sldId="485"/>
            <ac:picMk id="6" creationId="{AAA1F878-48B3-8541-A880-887F18431AF3}"/>
          </ac:picMkLst>
        </pc:picChg>
        <pc:picChg chg="add mod modCrop">
          <ac:chgData name="Tryputsen, Volha [JRDUS]" userId="dd4c92e7-cdfe-4183-bf89-cd4f2cf7b208" providerId="ADAL" clId="{24A2BB22-DD32-3F4D-A996-A242DC69BBC9}" dt="2021-07-06T05:29:55.872" v="878" actId="1076"/>
          <ac:picMkLst>
            <pc:docMk/>
            <pc:sldMk cId="920610618" sldId="485"/>
            <ac:picMk id="7" creationId="{23912313-6429-E541-B6B8-330B44A1BA61}"/>
          </ac:picMkLst>
        </pc:picChg>
        <pc:picChg chg="add del mod">
          <ac:chgData name="Tryputsen, Volha [JRDUS]" userId="dd4c92e7-cdfe-4183-bf89-cd4f2cf7b208" providerId="ADAL" clId="{24A2BB22-DD32-3F4D-A996-A242DC69BBC9}" dt="2021-07-06T05:37:06.483" v="883" actId="478"/>
          <ac:picMkLst>
            <pc:docMk/>
            <pc:sldMk cId="920610618" sldId="485"/>
            <ac:picMk id="9" creationId="{B2475FD7-A8CC-724A-B957-08E238D60CB1}"/>
          </ac:picMkLst>
        </pc:picChg>
        <pc:picChg chg="add mod">
          <ac:chgData name="Tryputsen, Volha [JRDUS]" userId="dd4c92e7-cdfe-4183-bf89-cd4f2cf7b208" providerId="ADAL" clId="{24A2BB22-DD32-3F4D-A996-A242DC69BBC9}" dt="2021-07-06T05:37:16.518" v="888" actId="1076"/>
          <ac:picMkLst>
            <pc:docMk/>
            <pc:sldMk cId="920610618" sldId="485"/>
            <ac:picMk id="10" creationId="{5CBEBD72-7B92-C645-89F4-8486CDFBB1E4}"/>
          </ac:picMkLst>
        </pc:picChg>
        <pc:picChg chg="del">
          <ac:chgData name="Tryputsen, Volha [JRDUS]" userId="dd4c92e7-cdfe-4183-bf89-cd4f2cf7b208" providerId="ADAL" clId="{24A2BB22-DD32-3F4D-A996-A242DC69BBC9}" dt="2021-07-06T05:08:29.983" v="812" actId="478"/>
          <ac:picMkLst>
            <pc:docMk/>
            <pc:sldMk cId="920610618" sldId="485"/>
            <ac:picMk id="1026" creationId="{54F9E10D-6356-4C48-9E5C-B5E65CCA67CE}"/>
          </ac:picMkLst>
        </pc:picChg>
        <pc:picChg chg="del">
          <ac:chgData name="Tryputsen, Volha [JRDUS]" userId="dd4c92e7-cdfe-4183-bf89-cd4f2cf7b208" providerId="ADAL" clId="{24A2BB22-DD32-3F4D-A996-A242DC69BBC9}" dt="2021-07-06T05:08:29.983" v="812" actId="478"/>
          <ac:picMkLst>
            <pc:docMk/>
            <pc:sldMk cId="920610618" sldId="485"/>
            <ac:picMk id="1028" creationId="{620B3CA6-41A5-FD41-A049-2F3A3121EA87}"/>
          </ac:picMkLst>
        </pc:picChg>
        <pc:picChg chg="del">
          <ac:chgData name="Tryputsen, Volha [JRDUS]" userId="dd4c92e7-cdfe-4183-bf89-cd4f2cf7b208" providerId="ADAL" clId="{24A2BB22-DD32-3F4D-A996-A242DC69BBC9}" dt="2021-07-06T05:08:29.983" v="812" actId="478"/>
          <ac:picMkLst>
            <pc:docMk/>
            <pc:sldMk cId="920610618" sldId="485"/>
            <ac:picMk id="1030" creationId="{D02560C5-AC1B-3A4A-8320-0363D210BFB2}"/>
          </ac:picMkLst>
        </pc:picChg>
        <pc:picChg chg="del">
          <ac:chgData name="Tryputsen, Volha [JRDUS]" userId="dd4c92e7-cdfe-4183-bf89-cd4f2cf7b208" providerId="ADAL" clId="{24A2BB22-DD32-3F4D-A996-A242DC69BBC9}" dt="2021-07-06T05:08:29.983" v="812" actId="478"/>
          <ac:picMkLst>
            <pc:docMk/>
            <pc:sldMk cId="920610618" sldId="485"/>
            <ac:picMk id="1032" creationId="{A00FE6BA-9AD5-E94A-B489-08BE872BFF09}"/>
          </ac:picMkLst>
        </pc:picChg>
        <pc:picChg chg="del">
          <ac:chgData name="Tryputsen, Volha [JRDUS]" userId="dd4c92e7-cdfe-4183-bf89-cd4f2cf7b208" providerId="ADAL" clId="{24A2BB22-DD32-3F4D-A996-A242DC69BBC9}" dt="2021-07-06T05:08:29.983" v="812" actId="478"/>
          <ac:picMkLst>
            <pc:docMk/>
            <pc:sldMk cId="920610618" sldId="485"/>
            <ac:picMk id="1034" creationId="{2C70D27D-E067-1A40-B0D0-A297EB23D2E3}"/>
          </ac:picMkLst>
        </pc:picChg>
        <pc:picChg chg="add mod">
          <ac:chgData name="Tryputsen, Volha [JRDUS]" userId="dd4c92e7-cdfe-4183-bf89-cd4f2cf7b208" providerId="ADAL" clId="{24A2BB22-DD32-3F4D-A996-A242DC69BBC9}" dt="2021-07-06T05:42:27.901" v="925" actId="14100"/>
          <ac:picMkLst>
            <pc:docMk/>
            <pc:sldMk cId="920610618" sldId="485"/>
            <ac:picMk id="3074" creationId="{D292F355-6743-134E-89C7-40B1E0671AFB}"/>
          </ac:picMkLst>
        </pc:picChg>
        <pc:picChg chg="add mod">
          <ac:chgData name="Tryputsen, Volha [JRDUS]" userId="dd4c92e7-cdfe-4183-bf89-cd4f2cf7b208" providerId="ADAL" clId="{24A2BB22-DD32-3F4D-A996-A242DC69BBC9}" dt="2021-07-06T05:42:36.129" v="928" actId="1076"/>
          <ac:picMkLst>
            <pc:docMk/>
            <pc:sldMk cId="920610618" sldId="485"/>
            <ac:picMk id="3076" creationId="{1E0C948D-9260-AC4C-AB32-2966E3FCCDC5}"/>
          </ac:picMkLst>
        </pc:picChg>
        <pc:picChg chg="add mod">
          <ac:chgData name="Tryputsen, Volha [JRDUS]" userId="dd4c92e7-cdfe-4183-bf89-cd4f2cf7b208" providerId="ADAL" clId="{24A2BB22-DD32-3F4D-A996-A242DC69BBC9}" dt="2021-07-06T05:42:55.572" v="934" actId="14100"/>
          <ac:picMkLst>
            <pc:docMk/>
            <pc:sldMk cId="920610618" sldId="485"/>
            <ac:picMk id="3078" creationId="{A4CDA156-23E1-F143-9BDE-4550C1E2A641}"/>
          </ac:picMkLst>
        </pc:picChg>
      </pc:sldChg>
      <pc:sldChg chg="addSp modSp add mod ord modNotes">
        <pc:chgData name="Tryputsen, Volha [JRDUS]" userId="dd4c92e7-cdfe-4183-bf89-cd4f2cf7b208" providerId="ADAL" clId="{24A2BB22-DD32-3F4D-A996-A242DC69BBC9}" dt="2021-07-06T04:22:40.107" v="34"/>
        <pc:sldMkLst>
          <pc:docMk/>
          <pc:sldMk cId="1843618012" sldId="485"/>
        </pc:sldMkLst>
        <pc:picChg chg="add mod">
          <ac:chgData name="Tryputsen, Volha [JRDUS]" userId="dd4c92e7-cdfe-4183-bf89-cd4f2cf7b208" providerId="ADAL" clId="{24A2BB22-DD32-3F4D-A996-A242DC69BBC9}" dt="2021-07-06T04:22:39.810" v="32"/>
          <ac:picMkLst>
            <pc:docMk/>
            <pc:sldMk cId="1843618012" sldId="485"/>
            <ac:picMk id="5" creationId="{37C03CA6-976F-DA4C-96BF-5E50BE54A477}"/>
          </ac:picMkLst>
        </pc:picChg>
      </pc:sldChg>
      <pc:sldChg chg="addSp modSp add mod ord modNotes">
        <pc:chgData name="Tryputsen, Volha [JRDUS]" userId="dd4c92e7-cdfe-4183-bf89-cd4f2cf7b208" providerId="ADAL" clId="{24A2BB22-DD32-3F4D-A996-A242DC69BBC9}" dt="2021-07-06T04:22:40.288" v="50"/>
        <pc:sldMkLst>
          <pc:docMk/>
          <pc:sldMk cId="902943289" sldId="486"/>
        </pc:sldMkLst>
        <pc:picChg chg="add mod">
          <ac:chgData name="Tryputsen, Volha [JRDUS]" userId="dd4c92e7-cdfe-4183-bf89-cd4f2cf7b208" providerId="ADAL" clId="{24A2BB22-DD32-3F4D-A996-A242DC69BBC9}" dt="2021-07-06T04:22:40.205" v="48"/>
          <ac:picMkLst>
            <pc:docMk/>
            <pc:sldMk cId="902943289" sldId="486"/>
            <ac:picMk id="5" creationId="{6A08E318-0756-244C-9EEF-0DA4F1AFBE0B}"/>
          </ac:picMkLst>
        </pc:picChg>
      </pc:sldChg>
      <pc:sldChg chg="addSp modSp add mod ord modNotes">
        <pc:chgData name="Tryputsen, Volha [JRDUS]" userId="dd4c92e7-cdfe-4183-bf89-cd4f2cf7b208" providerId="ADAL" clId="{24A2BB22-DD32-3F4D-A996-A242DC69BBC9}" dt="2021-07-06T04:22:40.604" v="66"/>
        <pc:sldMkLst>
          <pc:docMk/>
          <pc:sldMk cId="1530529110" sldId="487"/>
        </pc:sldMkLst>
        <pc:picChg chg="add mod">
          <ac:chgData name="Tryputsen, Volha [JRDUS]" userId="dd4c92e7-cdfe-4183-bf89-cd4f2cf7b208" providerId="ADAL" clId="{24A2BB22-DD32-3F4D-A996-A242DC69BBC9}" dt="2021-07-06T04:22:40.440" v="64"/>
          <ac:picMkLst>
            <pc:docMk/>
            <pc:sldMk cId="1530529110" sldId="487"/>
            <ac:picMk id="5" creationId="{141B2DE8-EA45-034B-BA46-929C5B07EBF8}"/>
          </ac:picMkLst>
        </pc:picChg>
      </pc:sldChg>
      <pc:sldChg chg="addSp modSp add mod ord modNotes">
        <pc:chgData name="Tryputsen, Volha [JRDUS]" userId="dd4c92e7-cdfe-4183-bf89-cd4f2cf7b208" providerId="ADAL" clId="{24A2BB22-DD32-3F4D-A996-A242DC69BBC9}" dt="2021-07-06T04:22:40.833" v="82"/>
        <pc:sldMkLst>
          <pc:docMk/>
          <pc:sldMk cId="746734741" sldId="488"/>
        </pc:sldMkLst>
        <pc:picChg chg="add mod">
          <ac:chgData name="Tryputsen, Volha [JRDUS]" userId="dd4c92e7-cdfe-4183-bf89-cd4f2cf7b208" providerId="ADAL" clId="{24A2BB22-DD32-3F4D-A996-A242DC69BBC9}" dt="2021-07-06T04:22:40.743" v="80"/>
          <ac:picMkLst>
            <pc:docMk/>
            <pc:sldMk cId="746734741" sldId="488"/>
            <ac:picMk id="5" creationId="{DA811DB7-007B-0D45-9B01-CD68EA8F9FD3}"/>
          </ac:picMkLst>
        </pc:picChg>
      </pc:sldChg>
      <pc:sldChg chg="addSp modSp add mod ord modNotes">
        <pc:chgData name="Tryputsen, Volha [JRDUS]" userId="dd4c92e7-cdfe-4183-bf89-cd4f2cf7b208" providerId="ADAL" clId="{24A2BB22-DD32-3F4D-A996-A242DC69BBC9}" dt="2021-07-06T04:22:41.230" v="98"/>
        <pc:sldMkLst>
          <pc:docMk/>
          <pc:sldMk cId="3176395695" sldId="489"/>
        </pc:sldMkLst>
        <pc:picChg chg="add mod">
          <ac:chgData name="Tryputsen, Volha [JRDUS]" userId="dd4c92e7-cdfe-4183-bf89-cd4f2cf7b208" providerId="ADAL" clId="{24A2BB22-DD32-3F4D-A996-A242DC69BBC9}" dt="2021-07-06T04:22:40.988" v="96"/>
          <ac:picMkLst>
            <pc:docMk/>
            <pc:sldMk cId="3176395695" sldId="489"/>
            <ac:picMk id="5" creationId="{60130663-6132-FD44-B8BB-F4605D10D23E}"/>
          </ac:picMkLst>
        </pc:picChg>
      </pc:sldChg>
      <pc:sldChg chg="addSp modSp add mod ord modNotes">
        <pc:chgData name="Tryputsen, Volha [JRDUS]" userId="dd4c92e7-cdfe-4183-bf89-cd4f2cf7b208" providerId="ADAL" clId="{24A2BB22-DD32-3F4D-A996-A242DC69BBC9}" dt="2021-07-06T04:22:41.414" v="114"/>
        <pc:sldMkLst>
          <pc:docMk/>
          <pc:sldMk cId="869679161" sldId="490"/>
        </pc:sldMkLst>
        <pc:picChg chg="add mod">
          <ac:chgData name="Tryputsen, Volha [JRDUS]" userId="dd4c92e7-cdfe-4183-bf89-cd4f2cf7b208" providerId="ADAL" clId="{24A2BB22-DD32-3F4D-A996-A242DC69BBC9}" dt="2021-07-06T04:22:41.333" v="112"/>
          <ac:picMkLst>
            <pc:docMk/>
            <pc:sldMk cId="869679161" sldId="490"/>
            <ac:picMk id="5" creationId="{8FC5D6AA-0B2B-2C4F-8B7B-63D18EA8AA07}"/>
          </ac:picMkLst>
        </pc:picChg>
      </pc:sldChg>
      <pc:sldChg chg="addSp modSp add mod ord modNotes">
        <pc:chgData name="Tryputsen, Volha [JRDUS]" userId="dd4c92e7-cdfe-4183-bf89-cd4f2cf7b208" providerId="ADAL" clId="{24A2BB22-DD32-3F4D-A996-A242DC69BBC9}" dt="2021-07-06T04:22:41.807" v="130"/>
        <pc:sldMkLst>
          <pc:docMk/>
          <pc:sldMk cId="1163872820" sldId="491"/>
        </pc:sldMkLst>
        <pc:picChg chg="add mod">
          <ac:chgData name="Tryputsen, Volha [JRDUS]" userId="dd4c92e7-cdfe-4183-bf89-cd4f2cf7b208" providerId="ADAL" clId="{24A2BB22-DD32-3F4D-A996-A242DC69BBC9}" dt="2021-07-06T04:22:41.545" v="128"/>
          <ac:picMkLst>
            <pc:docMk/>
            <pc:sldMk cId="1163872820" sldId="491"/>
            <ac:picMk id="5" creationId="{4199EA96-728B-7D46-B6FA-7418B751F36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4D722-3A81-45FD-8F2F-BB258723DC4B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B210E-230C-4713-B908-84B3BABD6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01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48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913592f75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913592f75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913592f75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913592f75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993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Class participation: classes taken, applied cases,  statistical programming skills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95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39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40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29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201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39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48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28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Who doesn’t’ like the stories about people achieving their childhood dreams?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51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160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29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Unfortunately, this is not one of these stories.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57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1997, when I was 16, I applied to what is now the Armenian University of Economics.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73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was the first time I hear the word “statistics”.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12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Let’s use this example to think about probabilities and distributions.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44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47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outcomes do not need to be discrete (as in dice). When dealing with continuous measurements, probability of any specific value in a large population is close to 0 but we can define a probability of the observation to be in a specific range.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984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While studying at Rutgers, I finally began to understand the power of statistics and its wide applications in solving real world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2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11EDC-CEBF-4B5E-82BC-561ABD92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E84E1F-988D-44CB-9CA8-4425ABC5F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4B751-083C-4E32-A54D-EA7D53A15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60A3-B09B-4472-B61A-D5E8542A9558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8ECB5-AC30-4FAC-8B23-393B5AEC3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788B0-0098-49EF-A641-C92C35DAB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99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E013-D12A-4BF0-BC19-C09CB35C2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EC2270-9217-47A8-9319-7E02AD0D5B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26AC-D62C-400F-8421-9C5E25218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9713-1282-4D08-AE67-BF98BAF8D6E2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8C72D-834B-4BF8-86FA-4272C64B3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606A2-3212-442D-B604-65E45851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41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CCE785-AFB6-4DAE-9C6D-B668A40BB0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F84057-F61A-4F6A-A0AB-6B11A448F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4B49F-BBE5-4DB2-AB3C-853E24E45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15436-1B3A-4BF3-B3F3-65A1325766B8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590D4-99C4-4E5C-AA2A-87C89CDFD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A3B83-CB07-4D77-B292-DD05EEE01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542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1D7B-570F-4BC5-BEE2-41DF1D07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2FBEE-58C7-4287-85A2-0B7150A08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67B8F-0DAF-4AFD-94B8-2CD7E54F4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EDE9-75D4-4593-BCF8-FFE49B52F1C7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7099B-2BF4-4C5F-A420-2C7E1E9A4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631FF-2FAA-4418-992A-315502AE5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92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F8FB-C6BA-42BA-B757-0600D8F5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625AA-57C0-499A-9C88-17DDF1E56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47905-75AD-48E4-A7A3-795FE7B1F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7A85-F234-4A4B-B8A7-536EECCF008C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E847C-BE95-48AB-B27A-F448B5784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F2F26-0DF6-4034-A4CF-6493FCBA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95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6FF21-E251-41A4-A4B8-784626675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461C9-C5FE-45DD-B6CD-F080A444A8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3E0BC-8696-4684-8EBA-696A707E8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4C088-303B-445F-9629-778BA7D7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DD0EE-7546-4F5E-BFDA-7439BF72C30D}" type="datetime1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C7944-09A0-462F-9125-03CC51C7B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BD55E-3618-4BAA-BFE8-43DF05A5D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7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6FA1F-A4D8-4623-9A5E-0963B5D14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70693-EA69-4EA7-B106-964A8A50B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1CF9DD-43F3-455E-897A-5AE96F31D8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A5B43-10FB-4329-B6C6-4B9A742E9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DA6F0A-A153-4FF2-809D-B46089213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7E31B-A39C-4263-A367-B7C18621C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7B88-E5E9-44D1-94E2-955AA92EED62}" type="datetime1">
              <a:rPr lang="en-US" smtClean="0"/>
              <a:t>7/7/2021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0644A2-A05A-4812-AB58-793899D24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C1C70E-A629-4AFA-AA72-54B1B6949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24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CCD28-791B-44C4-BB54-30BB1211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A70E62-8433-402C-9D51-2A86D3DBA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1ADE-9E49-43F5-AFE5-47E492A89F6A}" type="datetime1">
              <a:rPr lang="en-US" smtClean="0"/>
              <a:t>7/7/2021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99412-6024-4277-8A84-285BE713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19A63-D2ED-4388-8598-A77F8A36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07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C2ED00-F7C5-44FC-9E8F-C999E7EE2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A4B28-867D-4DE2-8460-D8E4D1C93F36}" type="datetime1">
              <a:rPr lang="en-US" smtClean="0"/>
              <a:t>7/7/2021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5F18A-8D0B-4D25-A7F6-CA0181697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60A4-E5F5-4DDE-9540-B6BE6B655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73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51C3-F85C-4113-9CDD-99023B789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604E0-F43A-46A0-A2AB-165451230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FF5C2-014E-4759-96DE-34A077863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CDC4A-9E02-46CB-9C1A-E45873E0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0F3-CB7C-422C-836E-C31C0BDD9CE4}" type="datetime1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A12D9-3D84-40EF-99E8-2D93CB88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9633C-92B7-459F-BBD3-7A5B4474C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95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4CB0-B92B-4F89-B1DD-F465CB2D8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E334DE-71A9-44DA-8675-73474E8047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90556-6178-4C76-87A3-B218F5E89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C97A0-22E2-4650-A09A-82AFB7DB0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25996-D4F4-4CE6-8F5F-655D613683A5}" type="datetime1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39FFF7-24F0-4A34-9548-ED901AA8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1DCC7-DD23-4BDE-88D8-A56F77A6A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59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6ADE3F-9A70-490B-9C15-0A43F6D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8198D-A038-4852-BE45-49051E0E4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4EBCA-CD45-4FE4-B91C-3CEF438CA4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1FD96-9ACE-4CEE-997B-546FF2511821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12477-D2BF-45EC-BD78-8A54A20EA3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4A3E0-6A59-4CD0-A5F8-2D4C3AF93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68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tiff"/><Relationship Id="rId11" Type="http://schemas.openxmlformats.org/officeDocument/2006/relationships/image" Target="../media/image2.png"/><Relationship Id="rId5" Type="http://schemas.openxmlformats.org/officeDocument/2006/relationships/image" Target="../media/image25.tiff"/><Relationship Id="rId10" Type="http://schemas.openxmlformats.org/officeDocument/2006/relationships/image" Target="../media/image30.png"/><Relationship Id="rId4" Type="http://schemas.openxmlformats.org/officeDocument/2006/relationships/image" Target="../media/image24.tiff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BD3F40-420C-4C85-959E-F81B33E42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4843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4271B2-100A-4185-B80E-4E1853340A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ABI Summer 2021</a:t>
            </a:r>
            <a:br>
              <a:rPr lang="en-US" dirty="0"/>
            </a:br>
            <a:r>
              <a:rPr lang="en-US" dirty="0"/>
              <a:t>Introduction </a:t>
            </a:r>
            <a:r>
              <a:rPr lang="en-US"/>
              <a:t>to Statistics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66BE6-2BEC-4D30-8A42-2E223438B6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/>
              <a:t>Guest Session 1</a:t>
            </a:r>
          </a:p>
          <a:p>
            <a:pPr algn="r"/>
            <a:r>
              <a:rPr lang="en-US"/>
              <a:t>Javier Cabrera*, Volha Tryputsen** &amp; Davit Sargsyan**</a:t>
            </a:r>
          </a:p>
          <a:p>
            <a:pPr algn="r"/>
            <a:r>
              <a:rPr lang="en-US"/>
              <a:t>June 29,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8FF8C5-BE74-4C18-902D-12201AC11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22" y="6021269"/>
            <a:ext cx="1782341" cy="5793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297B10-A598-4F48-9ACA-B1BC988D6172}"/>
              </a:ext>
            </a:extLst>
          </p:cNvPr>
          <p:cNvSpPr txBox="1"/>
          <p:nvPr/>
        </p:nvSpPr>
        <p:spPr>
          <a:xfrm>
            <a:off x="6216073" y="5954322"/>
            <a:ext cx="5910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(*)Rutgers, the State University of New Jersey</a:t>
            </a:r>
          </a:p>
          <a:p>
            <a:r>
              <a:rPr lang="en-US"/>
              <a:t>(**)Janssen Pharmaceutical Research and Development (J&amp;J)</a:t>
            </a:r>
          </a:p>
        </p:txBody>
      </p:sp>
    </p:spTree>
    <p:extLst>
      <p:ext uri="{BB962C8B-B14F-4D97-AF65-F5344CB8AC3E}">
        <p14:creationId xmlns:p14="http://schemas.microsoft.com/office/powerpoint/2010/main" val="1610475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5" name="Google Shape;1115;p28"/>
          <p:cNvGrpSpPr/>
          <p:nvPr/>
        </p:nvGrpSpPr>
        <p:grpSpPr>
          <a:xfrm>
            <a:off x="2903744" y="4150667"/>
            <a:ext cx="2318648" cy="2072619"/>
            <a:chOff x="2177808" y="3113001"/>
            <a:chExt cx="1738985" cy="1554465"/>
          </a:xfrm>
        </p:grpSpPr>
        <p:sp>
          <p:nvSpPr>
            <p:cNvPr id="1116" name="Google Shape;1116;p28"/>
            <p:cNvSpPr/>
            <p:nvPr/>
          </p:nvSpPr>
          <p:spPr>
            <a:xfrm>
              <a:off x="2597115" y="3452947"/>
              <a:ext cx="139126" cy="115128"/>
            </a:xfrm>
            <a:custGeom>
              <a:avLst/>
              <a:gdLst/>
              <a:ahLst/>
              <a:cxnLst/>
              <a:rect l="l" t="t" r="r" b="b"/>
              <a:pathLst>
                <a:path w="5351" h="4428" extrusionOk="0">
                  <a:moveTo>
                    <a:pt x="2704" y="2065"/>
                  </a:moveTo>
                  <a:cubicBezTo>
                    <a:pt x="2715" y="2065"/>
                    <a:pt x="2726" y="2065"/>
                    <a:pt x="2737" y="2067"/>
                  </a:cubicBezTo>
                  <a:cubicBezTo>
                    <a:pt x="2993" y="2163"/>
                    <a:pt x="3122" y="2451"/>
                    <a:pt x="2993" y="2675"/>
                  </a:cubicBezTo>
                  <a:cubicBezTo>
                    <a:pt x="2909" y="2790"/>
                    <a:pt x="2806" y="2837"/>
                    <a:pt x="2707" y="2837"/>
                  </a:cubicBezTo>
                  <a:cubicBezTo>
                    <a:pt x="2685" y="2837"/>
                    <a:pt x="2663" y="2835"/>
                    <a:pt x="2642" y="2830"/>
                  </a:cubicBezTo>
                  <a:lnTo>
                    <a:pt x="2642" y="2830"/>
                  </a:lnTo>
                  <a:cubicBezTo>
                    <a:pt x="2517" y="2767"/>
                    <a:pt x="2409" y="2664"/>
                    <a:pt x="2338" y="2520"/>
                  </a:cubicBezTo>
                  <a:lnTo>
                    <a:pt x="2338" y="2520"/>
                  </a:lnTo>
                  <a:cubicBezTo>
                    <a:pt x="2312" y="2379"/>
                    <a:pt x="2370" y="2219"/>
                    <a:pt x="2577" y="2099"/>
                  </a:cubicBezTo>
                  <a:cubicBezTo>
                    <a:pt x="2586" y="2093"/>
                    <a:pt x="2594" y="2088"/>
                    <a:pt x="2602" y="2082"/>
                  </a:cubicBezTo>
                  <a:lnTo>
                    <a:pt x="2602" y="2082"/>
                  </a:lnTo>
                  <a:cubicBezTo>
                    <a:pt x="2635" y="2071"/>
                    <a:pt x="2669" y="2065"/>
                    <a:pt x="2704" y="2065"/>
                  </a:cubicBezTo>
                  <a:close/>
                  <a:moveTo>
                    <a:pt x="2777" y="0"/>
                  </a:moveTo>
                  <a:cubicBezTo>
                    <a:pt x="1185" y="0"/>
                    <a:pt x="0" y="1767"/>
                    <a:pt x="817" y="3219"/>
                  </a:cubicBezTo>
                  <a:cubicBezTo>
                    <a:pt x="1164" y="3862"/>
                    <a:pt x="1744" y="4214"/>
                    <a:pt x="2354" y="4298"/>
                  </a:cubicBezTo>
                  <a:lnTo>
                    <a:pt x="2354" y="4298"/>
                  </a:lnTo>
                  <a:cubicBezTo>
                    <a:pt x="2591" y="4382"/>
                    <a:pt x="2843" y="4428"/>
                    <a:pt x="3096" y="4428"/>
                  </a:cubicBezTo>
                  <a:cubicBezTo>
                    <a:pt x="3448" y="4428"/>
                    <a:pt x="3801" y="4340"/>
                    <a:pt x="4114" y="4147"/>
                  </a:cubicBezTo>
                  <a:cubicBezTo>
                    <a:pt x="4588" y="3845"/>
                    <a:pt x="4776" y="3391"/>
                    <a:pt x="4765" y="2906"/>
                  </a:cubicBezTo>
                  <a:lnTo>
                    <a:pt x="4765" y="2906"/>
                  </a:lnTo>
                  <a:cubicBezTo>
                    <a:pt x="5351" y="1631"/>
                    <a:pt x="4488" y="145"/>
                    <a:pt x="3058" y="18"/>
                  </a:cubicBezTo>
                  <a:cubicBezTo>
                    <a:pt x="2963" y="6"/>
                    <a:pt x="2869" y="0"/>
                    <a:pt x="2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117" name="Google Shape;1117;p28"/>
            <p:cNvGrpSpPr/>
            <p:nvPr/>
          </p:nvGrpSpPr>
          <p:grpSpPr>
            <a:xfrm>
              <a:off x="2177808" y="3113001"/>
              <a:ext cx="1738985" cy="1554465"/>
              <a:chOff x="1836533" y="3113001"/>
              <a:chExt cx="1738985" cy="1554465"/>
            </a:xfrm>
          </p:grpSpPr>
          <p:sp>
            <p:nvSpPr>
              <p:cNvPr id="1118" name="Google Shape;1118;p28"/>
              <p:cNvSpPr/>
              <p:nvPr/>
            </p:nvSpPr>
            <p:spPr>
              <a:xfrm>
                <a:off x="2418749" y="3766202"/>
                <a:ext cx="1156769" cy="901264"/>
              </a:xfrm>
              <a:custGeom>
                <a:avLst/>
                <a:gdLst/>
                <a:ahLst/>
                <a:cxnLst/>
                <a:rect l="l" t="t" r="r" b="b"/>
                <a:pathLst>
                  <a:path w="39176" h="34664" extrusionOk="0">
                    <a:moveTo>
                      <a:pt x="21371" y="1"/>
                    </a:moveTo>
                    <a:cubicBezTo>
                      <a:pt x="17061" y="1"/>
                      <a:pt x="13042" y="101"/>
                      <a:pt x="8684" y="101"/>
                    </a:cubicBezTo>
                    <a:cubicBezTo>
                      <a:pt x="7872" y="101"/>
                      <a:pt x="7049" y="97"/>
                      <a:pt x="6209" y="89"/>
                    </a:cubicBezTo>
                    <a:lnTo>
                      <a:pt x="6209" y="57"/>
                    </a:lnTo>
                    <a:cubicBezTo>
                      <a:pt x="4193" y="121"/>
                      <a:pt x="1824" y="377"/>
                      <a:pt x="800" y="2073"/>
                    </a:cubicBezTo>
                    <a:cubicBezTo>
                      <a:pt x="288" y="2905"/>
                      <a:pt x="256" y="3930"/>
                      <a:pt x="256" y="4890"/>
                    </a:cubicBezTo>
                    <a:lnTo>
                      <a:pt x="0" y="27294"/>
                    </a:lnTo>
                    <a:cubicBezTo>
                      <a:pt x="0" y="29502"/>
                      <a:pt x="128" y="31999"/>
                      <a:pt x="1921" y="33343"/>
                    </a:cubicBezTo>
                    <a:cubicBezTo>
                      <a:pt x="3137" y="34239"/>
                      <a:pt x="4737" y="34367"/>
                      <a:pt x="6209" y="34463"/>
                    </a:cubicBezTo>
                    <a:cubicBezTo>
                      <a:pt x="8837" y="34597"/>
                      <a:pt x="11467" y="34664"/>
                      <a:pt x="14096" y="34664"/>
                    </a:cubicBezTo>
                    <a:cubicBezTo>
                      <a:pt x="20882" y="34664"/>
                      <a:pt x="27661" y="34220"/>
                      <a:pt x="34375" y="33343"/>
                    </a:cubicBezTo>
                    <a:cubicBezTo>
                      <a:pt x="35399" y="33183"/>
                      <a:pt x="36455" y="33023"/>
                      <a:pt x="37255" y="32447"/>
                    </a:cubicBezTo>
                    <a:cubicBezTo>
                      <a:pt x="38631" y="31455"/>
                      <a:pt x="38823" y="29630"/>
                      <a:pt x="38920" y="27998"/>
                    </a:cubicBezTo>
                    <a:cubicBezTo>
                      <a:pt x="39176" y="22781"/>
                      <a:pt x="39112" y="17532"/>
                      <a:pt x="38791" y="12315"/>
                    </a:cubicBezTo>
                    <a:cubicBezTo>
                      <a:pt x="38695" y="9851"/>
                      <a:pt x="38343" y="7418"/>
                      <a:pt x="37767" y="5018"/>
                    </a:cubicBezTo>
                    <a:cubicBezTo>
                      <a:pt x="37575" y="3994"/>
                      <a:pt x="37095" y="3033"/>
                      <a:pt x="36423" y="2233"/>
                    </a:cubicBezTo>
                    <a:cubicBezTo>
                      <a:pt x="35463" y="1241"/>
                      <a:pt x="34055" y="825"/>
                      <a:pt x="32646" y="569"/>
                    </a:cubicBezTo>
                    <a:cubicBezTo>
                      <a:pt x="30086" y="89"/>
                      <a:pt x="27461" y="57"/>
                      <a:pt x="24837" y="25"/>
                    </a:cubicBezTo>
                    <a:cubicBezTo>
                      <a:pt x="23654" y="7"/>
                      <a:pt x="22502" y="1"/>
                      <a:pt x="21371" y="1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20" name="Google Shape;1120;p28"/>
              <p:cNvSpPr/>
              <p:nvPr/>
            </p:nvSpPr>
            <p:spPr>
              <a:xfrm>
                <a:off x="1836533" y="3113001"/>
                <a:ext cx="1063958" cy="321750"/>
              </a:xfrm>
              <a:custGeom>
                <a:avLst/>
                <a:gdLst/>
                <a:ahLst/>
                <a:cxnLst/>
                <a:rect l="l" t="t" r="r" b="b"/>
                <a:pathLst>
                  <a:path w="32807" h="12375" extrusionOk="0">
                    <a:moveTo>
                      <a:pt x="10520" y="1"/>
                    </a:moveTo>
                    <a:cubicBezTo>
                      <a:pt x="10450" y="1"/>
                      <a:pt x="10379" y="6"/>
                      <a:pt x="10307" y="18"/>
                    </a:cubicBezTo>
                    <a:lnTo>
                      <a:pt x="1345" y="1394"/>
                    </a:lnTo>
                    <a:cubicBezTo>
                      <a:pt x="1" y="1586"/>
                      <a:pt x="353" y="3730"/>
                      <a:pt x="1665" y="3730"/>
                    </a:cubicBezTo>
                    <a:lnTo>
                      <a:pt x="2721" y="3730"/>
                    </a:lnTo>
                    <a:cubicBezTo>
                      <a:pt x="1889" y="4338"/>
                      <a:pt x="1985" y="5779"/>
                      <a:pt x="3169" y="5907"/>
                    </a:cubicBezTo>
                    <a:cubicBezTo>
                      <a:pt x="3105" y="6451"/>
                      <a:pt x="3393" y="6963"/>
                      <a:pt x="3905" y="7187"/>
                    </a:cubicBezTo>
                    <a:cubicBezTo>
                      <a:pt x="3681" y="7507"/>
                      <a:pt x="3585" y="7859"/>
                      <a:pt x="3681" y="8243"/>
                    </a:cubicBezTo>
                    <a:cubicBezTo>
                      <a:pt x="2817" y="8947"/>
                      <a:pt x="3297" y="10324"/>
                      <a:pt x="4386" y="10388"/>
                    </a:cubicBezTo>
                    <a:lnTo>
                      <a:pt x="5890" y="10452"/>
                    </a:lnTo>
                    <a:cubicBezTo>
                      <a:pt x="5390" y="11169"/>
                      <a:pt x="5652" y="12374"/>
                      <a:pt x="6704" y="12374"/>
                    </a:cubicBezTo>
                    <a:cubicBezTo>
                      <a:pt x="6731" y="12374"/>
                      <a:pt x="6758" y="12373"/>
                      <a:pt x="6786" y="12372"/>
                    </a:cubicBezTo>
                    <a:cubicBezTo>
                      <a:pt x="8898" y="12308"/>
                      <a:pt x="10979" y="12244"/>
                      <a:pt x="13091" y="12148"/>
                    </a:cubicBezTo>
                    <a:cubicBezTo>
                      <a:pt x="15117" y="12086"/>
                      <a:pt x="17142" y="12051"/>
                      <a:pt x="19168" y="12051"/>
                    </a:cubicBezTo>
                    <a:cubicBezTo>
                      <a:pt x="20279" y="12051"/>
                      <a:pt x="21390" y="12061"/>
                      <a:pt x="22501" y="12084"/>
                    </a:cubicBezTo>
                    <a:cubicBezTo>
                      <a:pt x="22527" y="12086"/>
                      <a:pt x="22554" y="12087"/>
                      <a:pt x="22580" y="12087"/>
                    </a:cubicBezTo>
                    <a:cubicBezTo>
                      <a:pt x="22965" y="12087"/>
                      <a:pt x="23313" y="11869"/>
                      <a:pt x="23493" y="11540"/>
                    </a:cubicBezTo>
                    <a:cubicBezTo>
                      <a:pt x="26086" y="11348"/>
                      <a:pt x="28678" y="11156"/>
                      <a:pt x="31271" y="10964"/>
                    </a:cubicBezTo>
                    <a:cubicBezTo>
                      <a:pt x="32765" y="10836"/>
                      <a:pt x="32806" y="8563"/>
                      <a:pt x="31271" y="8563"/>
                    </a:cubicBezTo>
                    <a:cubicBezTo>
                      <a:pt x="31260" y="8563"/>
                      <a:pt x="31249" y="8563"/>
                      <a:pt x="31239" y="8563"/>
                    </a:cubicBezTo>
                    <a:lnTo>
                      <a:pt x="27078" y="8563"/>
                    </a:lnTo>
                    <a:cubicBezTo>
                      <a:pt x="27334" y="8179"/>
                      <a:pt x="27366" y="7699"/>
                      <a:pt x="27174" y="7315"/>
                    </a:cubicBezTo>
                    <a:cubicBezTo>
                      <a:pt x="28486" y="7059"/>
                      <a:pt x="29734" y="6579"/>
                      <a:pt x="30855" y="5907"/>
                    </a:cubicBezTo>
                    <a:cubicBezTo>
                      <a:pt x="31623" y="5363"/>
                      <a:pt x="31559" y="4050"/>
                      <a:pt x="30759" y="3730"/>
                    </a:cubicBezTo>
                    <a:cubicBezTo>
                      <a:pt x="30919" y="2962"/>
                      <a:pt x="30406" y="2226"/>
                      <a:pt x="29638" y="2130"/>
                    </a:cubicBezTo>
                    <a:cubicBezTo>
                      <a:pt x="24354" y="1441"/>
                      <a:pt x="18991" y="1293"/>
                      <a:pt x="13645" y="1293"/>
                    </a:cubicBezTo>
                    <a:cubicBezTo>
                      <a:pt x="13033" y="1293"/>
                      <a:pt x="12422" y="1295"/>
                      <a:pt x="11811" y="1298"/>
                    </a:cubicBezTo>
                    <a:cubicBezTo>
                      <a:pt x="11811" y="570"/>
                      <a:pt x="11228" y="1"/>
                      <a:pt x="105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1121" name="Google Shape;1121;p28"/>
            <p:cNvSpPr txBox="1"/>
            <p:nvPr/>
          </p:nvSpPr>
          <p:spPr>
            <a:xfrm>
              <a:off x="2181780" y="3160696"/>
              <a:ext cx="1018829" cy="2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133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2007</a:t>
              </a:r>
              <a:endParaRPr sz="2133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22" name="Google Shape;1122;p28"/>
            <p:cNvSpPr txBox="1"/>
            <p:nvPr/>
          </p:nvSpPr>
          <p:spPr>
            <a:xfrm>
              <a:off x="2755902" y="3867027"/>
              <a:ext cx="11001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B.A., M.S. Biostatistics</a:t>
              </a:r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43" name="Google Shape;1143;p28"/>
          <p:cNvGrpSpPr/>
          <p:nvPr/>
        </p:nvGrpSpPr>
        <p:grpSpPr>
          <a:xfrm>
            <a:off x="7520199" y="4183000"/>
            <a:ext cx="2610513" cy="2077225"/>
            <a:chOff x="5640150" y="3137248"/>
            <a:chExt cx="1957885" cy="1557918"/>
          </a:xfrm>
        </p:grpSpPr>
        <p:sp>
          <p:nvSpPr>
            <p:cNvPr id="1144" name="Google Shape;1144;p28"/>
            <p:cNvSpPr/>
            <p:nvPr/>
          </p:nvSpPr>
          <p:spPr>
            <a:xfrm>
              <a:off x="6018790" y="3452817"/>
              <a:ext cx="139100" cy="115258"/>
            </a:xfrm>
            <a:custGeom>
              <a:avLst/>
              <a:gdLst/>
              <a:ahLst/>
              <a:cxnLst/>
              <a:rect l="l" t="t" r="r" b="b"/>
              <a:pathLst>
                <a:path w="5350" h="4433" extrusionOk="0">
                  <a:moveTo>
                    <a:pt x="2701" y="2097"/>
                  </a:moveTo>
                  <a:cubicBezTo>
                    <a:pt x="2713" y="2097"/>
                    <a:pt x="2726" y="2098"/>
                    <a:pt x="2738" y="2099"/>
                  </a:cubicBezTo>
                  <a:cubicBezTo>
                    <a:pt x="3026" y="2131"/>
                    <a:pt x="3154" y="2451"/>
                    <a:pt x="3026" y="2675"/>
                  </a:cubicBezTo>
                  <a:cubicBezTo>
                    <a:pt x="2932" y="2800"/>
                    <a:pt x="2823" y="2851"/>
                    <a:pt x="2720" y="2851"/>
                  </a:cubicBezTo>
                  <a:cubicBezTo>
                    <a:pt x="2707" y="2851"/>
                    <a:pt x="2694" y="2850"/>
                    <a:pt x="2682" y="2848"/>
                  </a:cubicBezTo>
                  <a:lnTo>
                    <a:pt x="2682" y="2848"/>
                  </a:lnTo>
                  <a:cubicBezTo>
                    <a:pt x="2555" y="2788"/>
                    <a:pt x="2442" y="2691"/>
                    <a:pt x="2361" y="2556"/>
                  </a:cubicBezTo>
                  <a:lnTo>
                    <a:pt x="2361" y="2556"/>
                  </a:lnTo>
                  <a:cubicBezTo>
                    <a:pt x="2329" y="2438"/>
                    <a:pt x="2352" y="2304"/>
                    <a:pt x="2462" y="2190"/>
                  </a:cubicBezTo>
                  <a:lnTo>
                    <a:pt x="2462" y="2190"/>
                  </a:lnTo>
                  <a:cubicBezTo>
                    <a:pt x="2531" y="2133"/>
                    <a:pt x="2612" y="2097"/>
                    <a:pt x="2701" y="2097"/>
                  </a:cubicBezTo>
                  <a:close/>
                  <a:moveTo>
                    <a:pt x="2782" y="0"/>
                  </a:moveTo>
                  <a:cubicBezTo>
                    <a:pt x="1214" y="0"/>
                    <a:pt x="1" y="1769"/>
                    <a:pt x="818" y="3251"/>
                  </a:cubicBezTo>
                  <a:cubicBezTo>
                    <a:pt x="1166" y="3885"/>
                    <a:pt x="1751" y="4229"/>
                    <a:pt x="2364" y="4307"/>
                  </a:cubicBezTo>
                  <a:lnTo>
                    <a:pt x="2364" y="4307"/>
                  </a:lnTo>
                  <a:cubicBezTo>
                    <a:pt x="2598" y="4389"/>
                    <a:pt x="2846" y="4432"/>
                    <a:pt x="3094" y="4432"/>
                  </a:cubicBezTo>
                  <a:cubicBezTo>
                    <a:pt x="3450" y="4432"/>
                    <a:pt x="3805" y="4343"/>
                    <a:pt x="4114" y="4147"/>
                  </a:cubicBezTo>
                  <a:cubicBezTo>
                    <a:pt x="4580" y="3851"/>
                    <a:pt x="4769" y="3408"/>
                    <a:pt x="4767" y="2934"/>
                  </a:cubicBezTo>
                  <a:lnTo>
                    <a:pt x="4767" y="2934"/>
                  </a:lnTo>
                  <a:cubicBezTo>
                    <a:pt x="5350" y="1629"/>
                    <a:pt x="4488" y="146"/>
                    <a:pt x="3058" y="19"/>
                  </a:cubicBezTo>
                  <a:cubicBezTo>
                    <a:pt x="2965" y="6"/>
                    <a:pt x="2873" y="0"/>
                    <a:pt x="2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145" name="Google Shape;1145;p28"/>
            <p:cNvGrpSpPr/>
            <p:nvPr/>
          </p:nvGrpSpPr>
          <p:grpSpPr>
            <a:xfrm>
              <a:off x="5640150" y="3137248"/>
              <a:ext cx="1957885" cy="1557918"/>
              <a:chOff x="4616328" y="3137248"/>
              <a:chExt cx="1957885" cy="1557918"/>
            </a:xfrm>
          </p:grpSpPr>
          <p:sp>
            <p:nvSpPr>
              <p:cNvPr id="1146" name="Google Shape;1146;p28"/>
              <p:cNvSpPr/>
              <p:nvPr/>
            </p:nvSpPr>
            <p:spPr>
              <a:xfrm>
                <a:off x="5417444" y="3793902"/>
                <a:ext cx="1156769" cy="901264"/>
              </a:xfrm>
              <a:custGeom>
                <a:avLst/>
                <a:gdLst/>
                <a:ahLst/>
                <a:cxnLst/>
                <a:rect l="l" t="t" r="r" b="b"/>
                <a:pathLst>
                  <a:path w="39176" h="34664" extrusionOk="0">
                    <a:moveTo>
                      <a:pt x="21371" y="1"/>
                    </a:moveTo>
                    <a:cubicBezTo>
                      <a:pt x="17061" y="1"/>
                      <a:pt x="13042" y="101"/>
                      <a:pt x="8684" y="101"/>
                    </a:cubicBezTo>
                    <a:cubicBezTo>
                      <a:pt x="7872" y="101"/>
                      <a:pt x="7049" y="97"/>
                      <a:pt x="6209" y="89"/>
                    </a:cubicBezTo>
                    <a:lnTo>
                      <a:pt x="6209" y="57"/>
                    </a:lnTo>
                    <a:cubicBezTo>
                      <a:pt x="4193" y="121"/>
                      <a:pt x="1824" y="377"/>
                      <a:pt x="800" y="2073"/>
                    </a:cubicBezTo>
                    <a:cubicBezTo>
                      <a:pt x="288" y="2905"/>
                      <a:pt x="256" y="3930"/>
                      <a:pt x="256" y="4890"/>
                    </a:cubicBezTo>
                    <a:lnTo>
                      <a:pt x="0" y="27294"/>
                    </a:lnTo>
                    <a:cubicBezTo>
                      <a:pt x="0" y="29502"/>
                      <a:pt x="128" y="31999"/>
                      <a:pt x="1921" y="33343"/>
                    </a:cubicBezTo>
                    <a:cubicBezTo>
                      <a:pt x="3137" y="34239"/>
                      <a:pt x="4737" y="34367"/>
                      <a:pt x="6209" y="34463"/>
                    </a:cubicBezTo>
                    <a:cubicBezTo>
                      <a:pt x="8837" y="34597"/>
                      <a:pt x="11467" y="34664"/>
                      <a:pt x="14096" y="34664"/>
                    </a:cubicBezTo>
                    <a:cubicBezTo>
                      <a:pt x="20882" y="34664"/>
                      <a:pt x="27661" y="34220"/>
                      <a:pt x="34375" y="33343"/>
                    </a:cubicBezTo>
                    <a:cubicBezTo>
                      <a:pt x="35399" y="33183"/>
                      <a:pt x="36455" y="33023"/>
                      <a:pt x="37255" y="32447"/>
                    </a:cubicBezTo>
                    <a:cubicBezTo>
                      <a:pt x="38631" y="31455"/>
                      <a:pt x="38823" y="29630"/>
                      <a:pt x="38920" y="27998"/>
                    </a:cubicBezTo>
                    <a:cubicBezTo>
                      <a:pt x="39176" y="22781"/>
                      <a:pt x="39112" y="17532"/>
                      <a:pt x="38791" y="12315"/>
                    </a:cubicBezTo>
                    <a:cubicBezTo>
                      <a:pt x="38695" y="9851"/>
                      <a:pt x="38343" y="7418"/>
                      <a:pt x="37767" y="5018"/>
                    </a:cubicBezTo>
                    <a:cubicBezTo>
                      <a:pt x="37575" y="3994"/>
                      <a:pt x="37095" y="3033"/>
                      <a:pt x="36423" y="2233"/>
                    </a:cubicBezTo>
                    <a:cubicBezTo>
                      <a:pt x="35463" y="1241"/>
                      <a:pt x="34055" y="825"/>
                      <a:pt x="32646" y="569"/>
                    </a:cubicBezTo>
                    <a:cubicBezTo>
                      <a:pt x="30086" y="89"/>
                      <a:pt x="27461" y="57"/>
                      <a:pt x="24837" y="25"/>
                    </a:cubicBezTo>
                    <a:cubicBezTo>
                      <a:pt x="23654" y="7"/>
                      <a:pt x="22502" y="1"/>
                      <a:pt x="21371" y="1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4616328" y="3137248"/>
                <a:ext cx="1056837" cy="321750"/>
              </a:xfrm>
              <a:custGeom>
                <a:avLst/>
                <a:gdLst/>
                <a:ahLst/>
                <a:cxnLst/>
                <a:rect l="l" t="t" r="r" b="b"/>
                <a:pathLst>
                  <a:path w="32807" h="12375" extrusionOk="0">
                    <a:moveTo>
                      <a:pt x="10520" y="1"/>
                    </a:moveTo>
                    <a:cubicBezTo>
                      <a:pt x="10450" y="1"/>
                      <a:pt x="10379" y="6"/>
                      <a:pt x="10307" y="18"/>
                    </a:cubicBezTo>
                    <a:lnTo>
                      <a:pt x="1345" y="1394"/>
                    </a:lnTo>
                    <a:cubicBezTo>
                      <a:pt x="1" y="1586"/>
                      <a:pt x="353" y="3730"/>
                      <a:pt x="1665" y="3730"/>
                    </a:cubicBezTo>
                    <a:lnTo>
                      <a:pt x="2721" y="3730"/>
                    </a:lnTo>
                    <a:cubicBezTo>
                      <a:pt x="1889" y="4338"/>
                      <a:pt x="1985" y="5779"/>
                      <a:pt x="3169" y="5907"/>
                    </a:cubicBezTo>
                    <a:cubicBezTo>
                      <a:pt x="3105" y="6451"/>
                      <a:pt x="3393" y="6963"/>
                      <a:pt x="3905" y="7187"/>
                    </a:cubicBezTo>
                    <a:cubicBezTo>
                      <a:pt x="3681" y="7507"/>
                      <a:pt x="3585" y="7859"/>
                      <a:pt x="3681" y="8243"/>
                    </a:cubicBezTo>
                    <a:cubicBezTo>
                      <a:pt x="2817" y="8947"/>
                      <a:pt x="3297" y="10324"/>
                      <a:pt x="4386" y="10388"/>
                    </a:cubicBezTo>
                    <a:lnTo>
                      <a:pt x="5890" y="10452"/>
                    </a:lnTo>
                    <a:cubicBezTo>
                      <a:pt x="5390" y="11169"/>
                      <a:pt x="5652" y="12374"/>
                      <a:pt x="6704" y="12374"/>
                    </a:cubicBezTo>
                    <a:cubicBezTo>
                      <a:pt x="6731" y="12374"/>
                      <a:pt x="6758" y="12373"/>
                      <a:pt x="6786" y="12372"/>
                    </a:cubicBezTo>
                    <a:cubicBezTo>
                      <a:pt x="8898" y="12308"/>
                      <a:pt x="10979" y="12244"/>
                      <a:pt x="13091" y="12148"/>
                    </a:cubicBezTo>
                    <a:cubicBezTo>
                      <a:pt x="15117" y="12086"/>
                      <a:pt x="17142" y="12051"/>
                      <a:pt x="19168" y="12051"/>
                    </a:cubicBezTo>
                    <a:cubicBezTo>
                      <a:pt x="20279" y="12051"/>
                      <a:pt x="21390" y="12061"/>
                      <a:pt x="22501" y="12084"/>
                    </a:cubicBezTo>
                    <a:cubicBezTo>
                      <a:pt x="22527" y="12086"/>
                      <a:pt x="22554" y="12087"/>
                      <a:pt x="22580" y="12087"/>
                    </a:cubicBezTo>
                    <a:cubicBezTo>
                      <a:pt x="22965" y="12087"/>
                      <a:pt x="23313" y="11869"/>
                      <a:pt x="23493" y="11540"/>
                    </a:cubicBezTo>
                    <a:cubicBezTo>
                      <a:pt x="26086" y="11348"/>
                      <a:pt x="28678" y="11156"/>
                      <a:pt x="31271" y="10964"/>
                    </a:cubicBezTo>
                    <a:cubicBezTo>
                      <a:pt x="32765" y="10836"/>
                      <a:pt x="32806" y="8563"/>
                      <a:pt x="31271" y="8563"/>
                    </a:cubicBezTo>
                    <a:cubicBezTo>
                      <a:pt x="31260" y="8563"/>
                      <a:pt x="31249" y="8563"/>
                      <a:pt x="31239" y="8563"/>
                    </a:cubicBezTo>
                    <a:lnTo>
                      <a:pt x="27078" y="8563"/>
                    </a:lnTo>
                    <a:cubicBezTo>
                      <a:pt x="27334" y="8179"/>
                      <a:pt x="27366" y="7699"/>
                      <a:pt x="27174" y="7315"/>
                    </a:cubicBezTo>
                    <a:cubicBezTo>
                      <a:pt x="28486" y="7059"/>
                      <a:pt x="29734" y="6579"/>
                      <a:pt x="30855" y="5907"/>
                    </a:cubicBezTo>
                    <a:cubicBezTo>
                      <a:pt x="31623" y="5363"/>
                      <a:pt x="31559" y="4050"/>
                      <a:pt x="30759" y="3730"/>
                    </a:cubicBezTo>
                    <a:cubicBezTo>
                      <a:pt x="30919" y="2962"/>
                      <a:pt x="30406" y="2226"/>
                      <a:pt x="29638" y="2130"/>
                    </a:cubicBezTo>
                    <a:cubicBezTo>
                      <a:pt x="24354" y="1441"/>
                      <a:pt x="18991" y="1293"/>
                      <a:pt x="13645" y="1293"/>
                    </a:cubicBezTo>
                    <a:cubicBezTo>
                      <a:pt x="13033" y="1293"/>
                      <a:pt x="12422" y="1295"/>
                      <a:pt x="11811" y="1298"/>
                    </a:cubicBezTo>
                    <a:cubicBezTo>
                      <a:pt x="11811" y="570"/>
                      <a:pt x="11228" y="1"/>
                      <a:pt x="10520" y="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1149" name="Google Shape;1149;p28"/>
            <p:cNvSpPr txBox="1"/>
            <p:nvPr/>
          </p:nvSpPr>
          <p:spPr>
            <a:xfrm>
              <a:off x="5640150" y="3152725"/>
              <a:ext cx="991335" cy="2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133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2014</a:t>
              </a:r>
              <a:endParaRPr sz="2133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50" name="Google Shape;1150;p28"/>
            <p:cNvSpPr txBox="1"/>
            <p:nvPr/>
          </p:nvSpPr>
          <p:spPr>
            <a:xfrm>
              <a:off x="6387959" y="3925634"/>
              <a:ext cx="1156769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Doctor of Public Health candidate,  Biostatistics</a:t>
              </a:r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151" name="Google Shape;1151;p28"/>
            <p:cNvGrpSpPr/>
            <p:nvPr/>
          </p:nvGrpSpPr>
          <p:grpSpPr>
            <a:xfrm>
              <a:off x="5803800" y="4014624"/>
              <a:ext cx="553410" cy="505440"/>
              <a:chOff x="8831589" y="2527241"/>
              <a:chExt cx="553410" cy="505440"/>
            </a:xfrm>
          </p:grpSpPr>
          <p:sp>
            <p:nvSpPr>
              <p:cNvPr id="1152" name="Google Shape;1152;p28"/>
              <p:cNvSpPr/>
              <p:nvPr/>
            </p:nvSpPr>
            <p:spPr>
              <a:xfrm>
                <a:off x="8831589" y="2527241"/>
                <a:ext cx="553410" cy="505440"/>
              </a:xfrm>
              <a:custGeom>
                <a:avLst/>
                <a:gdLst/>
                <a:ahLst/>
                <a:cxnLst/>
                <a:rect l="l" t="t" r="r" b="b"/>
                <a:pathLst>
                  <a:path w="21285" h="19440" extrusionOk="0">
                    <a:moveTo>
                      <a:pt x="8918" y="992"/>
                    </a:moveTo>
                    <a:cubicBezTo>
                      <a:pt x="9073" y="992"/>
                      <a:pt x="9227" y="996"/>
                      <a:pt x="9379" y="1004"/>
                    </a:cubicBezTo>
                    <a:cubicBezTo>
                      <a:pt x="12387" y="1004"/>
                      <a:pt x="15364" y="1068"/>
                      <a:pt x="18340" y="1228"/>
                    </a:cubicBezTo>
                    <a:cubicBezTo>
                      <a:pt x="16580" y="1932"/>
                      <a:pt x="14788" y="2604"/>
                      <a:pt x="12963" y="3309"/>
                    </a:cubicBezTo>
                    <a:cubicBezTo>
                      <a:pt x="12867" y="3341"/>
                      <a:pt x="12803" y="3405"/>
                      <a:pt x="12739" y="3501"/>
                    </a:cubicBezTo>
                    <a:lnTo>
                      <a:pt x="8611" y="3405"/>
                    </a:lnTo>
                    <a:cubicBezTo>
                      <a:pt x="8323" y="2604"/>
                      <a:pt x="7938" y="1836"/>
                      <a:pt x="7522" y="1100"/>
                    </a:cubicBezTo>
                    <a:cubicBezTo>
                      <a:pt x="7978" y="1028"/>
                      <a:pt x="8453" y="992"/>
                      <a:pt x="8918" y="992"/>
                    </a:cubicBezTo>
                    <a:close/>
                    <a:moveTo>
                      <a:pt x="6722" y="1452"/>
                    </a:moveTo>
                    <a:cubicBezTo>
                      <a:pt x="7138" y="2188"/>
                      <a:pt x="7490" y="2925"/>
                      <a:pt x="7810" y="3725"/>
                    </a:cubicBezTo>
                    <a:cubicBezTo>
                      <a:pt x="6050" y="4525"/>
                      <a:pt x="4258" y="5229"/>
                      <a:pt x="2433" y="5869"/>
                    </a:cubicBezTo>
                    <a:lnTo>
                      <a:pt x="4578" y="3565"/>
                    </a:lnTo>
                    <a:cubicBezTo>
                      <a:pt x="5122" y="2893"/>
                      <a:pt x="5730" y="2284"/>
                      <a:pt x="6370" y="1708"/>
                    </a:cubicBezTo>
                    <a:cubicBezTo>
                      <a:pt x="6466" y="1612"/>
                      <a:pt x="6594" y="1516"/>
                      <a:pt x="6722" y="1452"/>
                    </a:cubicBezTo>
                    <a:close/>
                    <a:moveTo>
                      <a:pt x="18692" y="2060"/>
                    </a:moveTo>
                    <a:lnTo>
                      <a:pt x="18692" y="2060"/>
                    </a:lnTo>
                    <a:cubicBezTo>
                      <a:pt x="17604" y="3469"/>
                      <a:pt x="16644" y="4973"/>
                      <a:pt x="15844" y="6541"/>
                    </a:cubicBezTo>
                    <a:cubicBezTo>
                      <a:pt x="15172" y="5677"/>
                      <a:pt x="14468" y="4813"/>
                      <a:pt x="13764" y="3981"/>
                    </a:cubicBezTo>
                    <a:cubicBezTo>
                      <a:pt x="15396" y="3341"/>
                      <a:pt x="17028" y="2701"/>
                      <a:pt x="18692" y="2060"/>
                    </a:cubicBezTo>
                    <a:close/>
                    <a:moveTo>
                      <a:pt x="8643" y="4301"/>
                    </a:moveTo>
                    <a:lnTo>
                      <a:pt x="12931" y="4397"/>
                    </a:lnTo>
                    <a:cubicBezTo>
                      <a:pt x="13668" y="5261"/>
                      <a:pt x="14372" y="6125"/>
                      <a:pt x="15044" y="6989"/>
                    </a:cubicBezTo>
                    <a:cubicBezTo>
                      <a:pt x="14372" y="6989"/>
                      <a:pt x="13603" y="7085"/>
                      <a:pt x="13123" y="7085"/>
                    </a:cubicBezTo>
                    <a:lnTo>
                      <a:pt x="8899" y="7021"/>
                    </a:lnTo>
                    <a:lnTo>
                      <a:pt x="2113" y="6925"/>
                    </a:lnTo>
                    <a:cubicBezTo>
                      <a:pt x="4322" y="6157"/>
                      <a:pt x="6466" y="5293"/>
                      <a:pt x="8579" y="4333"/>
                    </a:cubicBezTo>
                    <a:lnTo>
                      <a:pt x="8643" y="4301"/>
                    </a:lnTo>
                    <a:close/>
                    <a:moveTo>
                      <a:pt x="19973" y="1868"/>
                    </a:moveTo>
                    <a:cubicBezTo>
                      <a:pt x="20037" y="4557"/>
                      <a:pt x="20197" y="7309"/>
                      <a:pt x="20165" y="9966"/>
                    </a:cubicBezTo>
                    <a:cubicBezTo>
                      <a:pt x="20133" y="12558"/>
                      <a:pt x="18404" y="15055"/>
                      <a:pt x="16932" y="17327"/>
                    </a:cubicBezTo>
                    <a:cubicBezTo>
                      <a:pt x="16900" y="15023"/>
                      <a:pt x="16900" y="12718"/>
                      <a:pt x="16868" y="10446"/>
                    </a:cubicBezTo>
                    <a:cubicBezTo>
                      <a:pt x="16868" y="9486"/>
                      <a:pt x="17220" y="8013"/>
                      <a:pt x="16452" y="7341"/>
                    </a:cubicBezTo>
                    <a:cubicBezTo>
                      <a:pt x="17412" y="5389"/>
                      <a:pt x="18596" y="3565"/>
                      <a:pt x="19973" y="1868"/>
                    </a:cubicBezTo>
                    <a:close/>
                    <a:moveTo>
                      <a:pt x="1025" y="7821"/>
                    </a:moveTo>
                    <a:lnTo>
                      <a:pt x="13539" y="7981"/>
                    </a:lnTo>
                    <a:cubicBezTo>
                      <a:pt x="13752" y="7968"/>
                      <a:pt x="13964" y="7960"/>
                      <a:pt x="14176" y="7960"/>
                    </a:cubicBezTo>
                    <a:cubicBezTo>
                      <a:pt x="14476" y="7960"/>
                      <a:pt x="14776" y="7976"/>
                      <a:pt x="15076" y="8013"/>
                    </a:cubicBezTo>
                    <a:cubicBezTo>
                      <a:pt x="15876" y="8174"/>
                      <a:pt x="15876" y="7917"/>
                      <a:pt x="15972" y="8878"/>
                    </a:cubicBezTo>
                    <a:cubicBezTo>
                      <a:pt x="16068" y="9870"/>
                      <a:pt x="15972" y="10958"/>
                      <a:pt x="16004" y="11982"/>
                    </a:cubicBezTo>
                    <a:cubicBezTo>
                      <a:pt x="16004" y="14127"/>
                      <a:pt x="16004" y="16303"/>
                      <a:pt x="16036" y="18447"/>
                    </a:cubicBezTo>
                    <a:cubicBezTo>
                      <a:pt x="14780" y="18439"/>
                      <a:pt x="13521" y="18435"/>
                      <a:pt x="12262" y="18435"/>
                    </a:cubicBezTo>
                    <a:cubicBezTo>
                      <a:pt x="8495" y="18435"/>
                      <a:pt x="4719" y="18471"/>
                      <a:pt x="961" y="18543"/>
                    </a:cubicBezTo>
                    <a:lnTo>
                      <a:pt x="961" y="18543"/>
                    </a:lnTo>
                    <a:cubicBezTo>
                      <a:pt x="993" y="14958"/>
                      <a:pt x="993" y="11406"/>
                      <a:pt x="1025" y="7821"/>
                    </a:cubicBezTo>
                    <a:close/>
                    <a:moveTo>
                      <a:pt x="9855" y="0"/>
                    </a:moveTo>
                    <a:cubicBezTo>
                      <a:pt x="9047" y="0"/>
                      <a:pt x="8249" y="44"/>
                      <a:pt x="7490" y="172"/>
                    </a:cubicBezTo>
                    <a:cubicBezTo>
                      <a:pt x="6242" y="364"/>
                      <a:pt x="5570" y="1196"/>
                      <a:pt x="4738" y="2124"/>
                    </a:cubicBezTo>
                    <a:lnTo>
                      <a:pt x="225" y="6925"/>
                    </a:lnTo>
                    <a:cubicBezTo>
                      <a:pt x="193" y="6957"/>
                      <a:pt x="161" y="6989"/>
                      <a:pt x="129" y="7053"/>
                    </a:cubicBezTo>
                    <a:cubicBezTo>
                      <a:pt x="1" y="7245"/>
                      <a:pt x="1" y="7501"/>
                      <a:pt x="129" y="7661"/>
                    </a:cubicBezTo>
                    <a:lnTo>
                      <a:pt x="65" y="18991"/>
                    </a:lnTo>
                    <a:cubicBezTo>
                      <a:pt x="65" y="19248"/>
                      <a:pt x="257" y="19440"/>
                      <a:pt x="513" y="19440"/>
                    </a:cubicBezTo>
                    <a:cubicBezTo>
                      <a:pt x="3965" y="19378"/>
                      <a:pt x="7403" y="19342"/>
                      <a:pt x="10836" y="19342"/>
                    </a:cubicBezTo>
                    <a:cubicBezTo>
                      <a:pt x="12720" y="19342"/>
                      <a:pt x="14602" y="19353"/>
                      <a:pt x="16484" y="19376"/>
                    </a:cubicBezTo>
                    <a:cubicBezTo>
                      <a:pt x="16676" y="19376"/>
                      <a:pt x="16836" y="19248"/>
                      <a:pt x="16900" y="19056"/>
                    </a:cubicBezTo>
                    <a:cubicBezTo>
                      <a:pt x="18276" y="16751"/>
                      <a:pt x="20581" y="14063"/>
                      <a:pt x="21029" y="11374"/>
                    </a:cubicBezTo>
                    <a:cubicBezTo>
                      <a:pt x="21285" y="9710"/>
                      <a:pt x="20997" y="7853"/>
                      <a:pt x="20965" y="6221"/>
                    </a:cubicBezTo>
                    <a:cubicBezTo>
                      <a:pt x="20901" y="4461"/>
                      <a:pt x="20869" y="2733"/>
                      <a:pt x="20837" y="972"/>
                    </a:cubicBezTo>
                    <a:cubicBezTo>
                      <a:pt x="20837" y="812"/>
                      <a:pt x="20741" y="652"/>
                      <a:pt x="20581" y="588"/>
                    </a:cubicBezTo>
                    <a:cubicBezTo>
                      <a:pt x="20485" y="492"/>
                      <a:pt x="20357" y="396"/>
                      <a:pt x="20229" y="396"/>
                    </a:cubicBezTo>
                    <a:cubicBezTo>
                      <a:pt x="18148" y="300"/>
                      <a:pt x="16100" y="204"/>
                      <a:pt x="14020" y="172"/>
                    </a:cubicBezTo>
                    <a:cubicBezTo>
                      <a:pt x="12698" y="131"/>
                      <a:pt x="11261" y="0"/>
                      <a:pt x="98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8927295" y="2787735"/>
                <a:ext cx="270478" cy="164216"/>
              </a:xfrm>
              <a:custGeom>
                <a:avLst/>
                <a:gdLst/>
                <a:ahLst/>
                <a:cxnLst/>
                <a:rect l="l" t="t" r="r" b="b"/>
                <a:pathLst>
                  <a:path w="10403" h="6316" extrusionOk="0">
                    <a:moveTo>
                      <a:pt x="6820" y="427"/>
                    </a:moveTo>
                    <a:cubicBezTo>
                      <a:pt x="8243" y="427"/>
                      <a:pt x="9294" y="457"/>
                      <a:pt x="9602" y="2091"/>
                    </a:cubicBezTo>
                    <a:cubicBezTo>
                      <a:pt x="9794" y="3019"/>
                      <a:pt x="9890" y="4556"/>
                      <a:pt x="9282" y="5196"/>
                    </a:cubicBezTo>
                    <a:cubicBezTo>
                      <a:pt x="8670" y="5844"/>
                      <a:pt x="7268" y="5986"/>
                      <a:pt x="5891" y="5986"/>
                    </a:cubicBezTo>
                    <a:cubicBezTo>
                      <a:pt x="4820" y="5986"/>
                      <a:pt x="3763" y="5900"/>
                      <a:pt x="3105" y="5900"/>
                    </a:cubicBezTo>
                    <a:cubicBezTo>
                      <a:pt x="1665" y="5900"/>
                      <a:pt x="929" y="5740"/>
                      <a:pt x="705" y="4204"/>
                    </a:cubicBezTo>
                    <a:cubicBezTo>
                      <a:pt x="513" y="3051"/>
                      <a:pt x="673" y="1739"/>
                      <a:pt x="641" y="555"/>
                    </a:cubicBezTo>
                    <a:cubicBezTo>
                      <a:pt x="2657" y="459"/>
                      <a:pt x="4642" y="427"/>
                      <a:pt x="6658" y="427"/>
                    </a:cubicBezTo>
                    <a:cubicBezTo>
                      <a:pt x="6713" y="427"/>
                      <a:pt x="6767" y="427"/>
                      <a:pt x="6820" y="427"/>
                    </a:cubicBezTo>
                    <a:close/>
                    <a:moveTo>
                      <a:pt x="8458" y="1"/>
                    </a:moveTo>
                    <a:cubicBezTo>
                      <a:pt x="7658" y="1"/>
                      <a:pt x="6728" y="139"/>
                      <a:pt x="6306" y="139"/>
                    </a:cubicBezTo>
                    <a:cubicBezTo>
                      <a:pt x="4257" y="139"/>
                      <a:pt x="2241" y="171"/>
                      <a:pt x="193" y="267"/>
                    </a:cubicBezTo>
                    <a:cubicBezTo>
                      <a:pt x="1" y="267"/>
                      <a:pt x="1" y="555"/>
                      <a:pt x="193" y="555"/>
                    </a:cubicBezTo>
                    <a:lnTo>
                      <a:pt x="353" y="555"/>
                    </a:lnTo>
                    <a:cubicBezTo>
                      <a:pt x="353" y="1515"/>
                      <a:pt x="385" y="2475"/>
                      <a:pt x="385" y="3467"/>
                    </a:cubicBezTo>
                    <a:cubicBezTo>
                      <a:pt x="385" y="4044"/>
                      <a:pt x="193" y="5196"/>
                      <a:pt x="417" y="5772"/>
                    </a:cubicBezTo>
                    <a:cubicBezTo>
                      <a:pt x="641" y="6316"/>
                      <a:pt x="961" y="6156"/>
                      <a:pt x="1633" y="6220"/>
                    </a:cubicBezTo>
                    <a:cubicBezTo>
                      <a:pt x="2033" y="6228"/>
                      <a:pt x="2432" y="6232"/>
                      <a:pt x="2830" y="6232"/>
                    </a:cubicBezTo>
                    <a:cubicBezTo>
                      <a:pt x="4117" y="6232"/>
                      <a:pt x="5394" y="6190"/>
                      <a:pt x="6690" y="6092"/>
                    </a:cubicBezTo>
                    <a:cubicBezTo>
                      <a:pt x="6732" y="6090"/>
                      <a:pt x="6781" y="6089"/>
                      <a:pt x="6835" y="6089"/>
                    </a:cubicBezTo>
                    <a:cubicBezTo>
                      <a:pt x="7162" y="6089"/>
                      <a:pt x="7681" y="6122"/>
                      <a:pt x="8207" y="6122"/>
                    </a:cubicBezTo>
                    <a:cubicBezTo>
                      <a:pt x="8951" y="6122"/>
                      <a:pt x="9708" y="6056"/>
                      <a:pt x="9955" y="5740"/>
                    </a:cubicBezTo>
                    <a:cubicBezTo>
                      <a:pt x="10403" y="5196"/>
                      <a:pt x="9987" y="3371"/>
                      <a:pt x="9955" y="2731"/>
                    </a:cubicBezTo>
                    <a:cubicBezTo>
                      <a:pt x="9922" y="2187"/>
                      <a:pt x="10147" y="683"/>
                      <a:pt x="9698" y="267"/>
                    </a:cubicBezTo>
                    <a:cubicBezTo>
                      <a:pt x="9468" y="62"/>
                      <a:pt x="8992" y="1"/>
                      <a:pt x="84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8984729" y="2832949"/>
                <a:ext cx="143156" cy="1001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385" extrusionOk="0">
                    <a:moveTo>
                      <a:pt x="5345" y="0"/>
                    </a:moveTo>
                    <a:lnTo>
                      <a:pt x="192" y="96"/>
                    </a:lnTo>
                    <a:cubicBezTo>
                      <a:pt x="0" y="128"/>
                      <a:pt x="0" y="384"/>
                      <a:pt x="192" y="384"/>
                    </a:cubicBezTo>
                    <a:lnTo>
                      <a:pt x="5345" y="288"/>
                    </a:lnTo>
                    <a:cubicBezTo>
                      <a:pt x="5505" y="256"/>
                      <a:pt x="5505" y="0"/>
                      <a:pt x="5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8993049" y="2857909"/>
                <a:ext cx="126516" cy="12506"/>
              </a:xfrm>
              <a:custGeom>
                <a:avLst/>
                <a:gdLst/>
                <a:ahLst/>
                <a:cxnLst/>
                <a:rect l="l" t="t" r="r" b="b"/>
                <a:pathLst>
                  <a:path w="4866" h="481" extrusionOk="0">
                    <a:moveTo>
                      <a:pt x="4673" y="0"/>
                    </a:moveTo>
                    <a:lnTo>
                      <a:pt x="192" y="160"/>
                    </a:lnTo>
                    <a:cubicBezTo>
                      <a:pt x="0" y="160"/>
                      <a:pt x="0" y="480"/>
                      <a:pt x="192" y="480"/>
                    </a:cubicBezTo>
                    <a:lnTo>
                      <a:pt x="4673" y="320"/>
                    </a:lnTo>
                    <a:cubicBezTo>
                      <a:pt x="4865" y="320"/>
                      <a:pt x="4865" y="0"/>
                      <a:pt x="4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9011353" y="2882817"/>
                <a:ext cx="117338" cy="9724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374" extrusionOk="0">
                    <a:moveTo>
                      <a:pt x="4347" y="0"/>
                    </a:moveTo>
                    <a:cubicBezTo>
                      <a:pt x="4339" y="0"/>
                      <a:pt x="4330" y="1"/>
                      <a:pt x="4321" y="3"/>
                    </a:cubicBezTo>
                    <a:cubicBezTo>
                      <a:pt x="3470" y="42"/>
                      <a:pt x="2620" y="69"/>
                      <a:pt x="1769" y="69"/>
                    </a:cubicBezTo>
                    <a:cubicBezTo>
                      <a:pt x="1244" y="69"/>
                      <a:pt x="718" y="59"/>
                      <a:pt x="192" y="35"/>
                    </a:cubicBezTo>
                    <a:cubicBezTo>
                      <a:pt x="0" y="35"/>
                      <a:pt x="0" y="355"/>
                      <a:pt x="192" y="355"/>
                    </a:cubicBezTo>
                    <a:cubicBezTo>
                      <a:pt x="696" y="366"/>
                      <a:pt x="1200" y="374"/>
                      <a:pt x="1704" y="374"/>
                    </a:cubicBezTo>
                    <a:cubicBezTo>
                      <a:pt x="2576" y="374"/>
                      <a:pt x="3449" y="351"/>
                      <a:pt x="4321" y="291"/>
                    </a:cubicBezTo>
                    <a:cubicBezTo>
                      <a:pt x="4504" y="291"/>
                      <a:pt x="4513" y="0"/>
                      <a:pt x="4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126" name="Google Shape;1126;p28"/>
          <p:cNvGrpSpPr/>
          <p:nvPr/>
        </p:nvGrpSpPr>
        <p:grpSpPr>
          <a:xfrm>
            <a:off x="5117710" y="2013372"/>
            <a:ext cx="2967868" cy="1660343"/>
            <a:chOff x="3838286" y="1510029"/>
            <a:chExt cx="2225903" cy="1245257"/>
          </a:xfrm>
        </p:grpSpPr>
        <p:sp>
          <p:nvSpPr>
            <p:cNvPr id="1127" name="Google Shape;1127;p28"/>
            <p:cNvSpPr/>
            <p:nvPr/>
          </p:nvSpPr>
          <p:spPr>
            <a:xfrm>
              <a:off x="4319390" y="2639638"/>
              <a:ext cx="139256" cy="115648"/>
            </a:xfrm>
            <a:custGeom>
              <a:avLst/>
              <a:gdLst/>
              <a:ahLst/>
              <a:cxnLst/>
              <a:rect l="l" t="t" r="r" b="b"/>
              <a:pathLst>
                <a:path w="5356" h="4448" extrusionOk="0">
                  <a:moveTo>
                    <a:pt x="2710" y="2093"/>
                  </a:moveTo>
                  <a:cubicBezTo>
                    <a:pt x="2721" y="2093"/>
                    <a:pt x="2732" y="2094"/>
                    <a:pt x="2743" y="2095"/>
                  </a:cubicBezTo>
                  <a:cubicBezTo>
                    <a:pt x="2999" y="2159"/>
                    <a:pt x="3159" y="2447"/>
                    <a:pt x="3031" y="2703"/>
                  </a:cubicBezTo>
                  <a:cubicBezTo>
                    <a:pt x="2942" y="2816"/>
                    <a:pt x="2838" y="2861"/>
                    <a:pt x="2738" y="2861"/>
                  </a:cubicBezTo>
                  <a:cubicBezTo>
                    <a:pt x="2734" y="2861"/>
                    <a:pt x="2729" y="2861"/>
                    <a:pt x="2725" y="2861"/>
                  </a:cubicBezTo>
                  <a:lnTo>
                    <a:pt x="2725" y="2861"/>
                  </a:lnTo>
                  <a:cubicBezTo>
                    <a:pt x="2581" y="2803"/>
                    <a:pt x="2452" y="2697"/>
                    <a:pt x="2362" y="2545"/>
                  </a:cubicBezTo>
                  <a:lnTo>
                    <a:pt x="2362" y="2545"/>
                  </a:lnTo>
                  <a:cubicBezTo>
                    <a:pt x="2329" y="2401"/>
                    <a:pt x="2382" y="2239"/>
                    <a:pt x="2583" y="2127"/>
                  </a:cubicBezTo>
                  <a:cubicBezTo>
                    <a:pt x="2592" y="2121"/>
                    <a:pt x="2600" y="2116"/>
                    <a:pt x="2608" y="2110"/>
                  </a:cubicBezTo>
                  <a:lnTo>
                    <a:pt x="2608" y="2110"/>
                  </a:lnTo>
                  <a:cubicBezTo>
                    <a:pt x="2641" y="2099"/>
                    <a:pt x="2675" y="2093"/>
                    <a:pt x="2710" y="2093"/>
                  </a:cubicBezTo>
                  <a:close/>
                  <a:moveTo>
                    <a:pt x="2820" y="1"/>
                  </a:moveTo>
                  <a:cubicBezTo>
                    <a:pt x="1237" y="1"/>
                    <a:pt x="1" y="1754"/>
                    <a:pt x="823" y="3247"/>
                  </a:cubicBezTo>
                  <a:cubicBezTo>
                    <a:pt x="1183" y="3916"/>
                    <a:pt x="1797" y="4264"/>
                    <a:pt x="2433" y="4323"/>
                  </a:cubicBezTo>
                  <a:lnTo>
                    <a:pt x="2433" y="4323"/>
                  </a:lnTo>
                  <a:cubicBezTo>
                    <a:pt x="2663" y="4404"/>
                    <a:pt x="2906" y="4447"/>
                    <a:pt x="3149" y="4447"/>
                  </a:cubicBezTo>
                  <a:cubicBezTo>
                    <a:pt x="3487" y="4447"/>
                    <a:pt x="3823" y="4363"/>
                    <a:pt x="4120" y="4175"/>
                  </a:cubicBezTo>
                  <a:cubicBezTo>
                    <a:pt x="4595" y="3873"/>
                    <a:pt x="4782" y="3418"/>
                    <a:pt x="4773" y="2931"/>
                  </a:cubicBezTo>
                  <a:lnTo>
                    <a:pt x="4773" y="2931"/>
                  </a:lnTo>
                  <a:cubicBezTo>
                    <a:pt x="5356" y="1626"/>
                    <a:pt x="4493" y="173"/>
                    <a:pt x="3063" y="15"/>
                  </a:cubicBezTo>
                  <a:cubicBezTo>
                    <a:pt x="2982" y="5"/>
                    <a:pt x="2901" y="1"/>
                    <a:pt x="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128" name="Google Shape;1128;p28"/>
            <p:cNvGrpSpPr/>
            <p:nvPr/>
          </p:nvGrpSpPr>
          <p:grpSpPr>
            <a:xfrm>
              <a:off x="3838286" y="1510029"/>
              <a:ext cx="2211625" cy="1130314"/>
              <a:chOff x="5885931" y="1510029"/>
              <a:chExt cx="2211625" cy="1130314"/>
            </a:xfrm>
          </p:grpSpPr>
          <p:sp>
            <p:nvSpPr>
              <p:cNvPr id="1129" name="Google Shape;1129;p28"/>
              <p:cNvSpPr/>
              <p:nvPr/>
            </p:nvSpPr>
            <p:spPr>
              <a:xfrm>
                <a:off x="7038260" y="1510029"/>
                <a:ext cx="1059296" cy="859300"/>
              </a:xfrm>
              <a:custGeom>
                <a:avLst/>
                <a:gdLst/>
                <a:ahLst/>
                <a:cxnLst/>
                <a:rect l="l" t="t" r="r" b="b"/>
                <a:pathLst>
                  <a:path w="39176" h="34664" extrusionOk="0">
                    <a:moveTo>
                      <a:pt x="21371" y="1"/>
                    </a:moveTo>
                    <a:cubicBezTo>
                      <a:pt x="17061" y="1"/>
                      <a:pt x="13042" y="101"/>
                      <a:pt x="8684" y="101"/>
                    </a:cubicBezTo>
                    <a:cubicBezTo>
                      <a:pt x="7872" y="101"/>
                      <a:pt x="7049" y="97"/>
                      <a:pt x="6209" y="89"/>
                    </a:cubicBezTo>
                    <a:lnTo>
                      <a:pt x="6209" y="57"/>
                    </a:lnTo>
                    <a:cubicBezTo>
                      <a:pt x="4193" y="121"/>
                      <a:pt x="1824" y="377"/>
                      <a:pt x="800" y="2073"/>
                    </a:cubicBezTo>
                    <a:cubicBezTo>
                      <a:pt x="288" y="2905"/>
                      <a:pt x="256" y="3930"/>
                      <a:pt x="256" y="4890"/>
                    </a:cubicBezTo>
                    <a:lnTo>
                      <a:pt x="0" y="27294"/>
                    </a:lnTo>
                    <a:cubicBezTo>
                      <a:pt x="0" y="29502"/>
                      <a:pt x="128" y="31999"/>
                      <a:pt x="1921" y="33343"/>
                    </a:cubicBezTo>
                    <a:cubicBezTo>
                      <a:pt x="3137" y="34239"/>
                      <a:pt x="4737" y="34367"/>
                      <a:pt x="6209" y="34463"/>
                    </a:cubicBezTo>
                    <a:cubicBezTo>
                      <a:pt x="8837" y="34597"/>
                      <a:pt x="11467" y="34664"/>
                      <a:pt x="14096" y="34664"/>
                    </a:cubicBezTo>
                    <a:cubicBezTo>
                      <a:pt x="20882" y="34664"/>
                      <a:pt x="27661" y="34220"/>
                      <a:pt x="34375" y="33343"/>
                    </a:cubicBezTo>
                    <a:cubicBezTo>
                      <a:pt x="35399" y="33183"/>
                      <a:pt x="36455" y="33023"/>
                      <a:pt x="37255" y="32447"/>
                    </a:cubicBezTo>
                    <a:cubicBezTo>
                      <a:pt x="38631" y="31455"/>
                      <a:pt x="38823" y="29630"/>
                      <a:pt x="38920" y="27998"/>
                    </a:cubicBezTo>
                    <a:cubicBezTo>
                      <a:pt x="39176" y="22781"/>
                      <a:pt x="39112" y="17532"/>
                      <a:pt x="38791" y="12315"/>
                    </a:cubicBezTo>
                    <a:cubicBezTo>
                      <a:pt x="38695" y="9851"/>
                      <a:pt x="38343" y="7418"/>
                      <a:pt x="37767" y="5018"/>
                    </a:cubicBezTo>
                    <a:cubicBezTo>
                      <a:pt x="37575" y="3994"/>
                      <a:pt x="37095" y="3033"/>
                      <a:pt x="36423" y="2233"/>
                    </a:cubicBezTo>
                    <a:cubicBezTo>
                      <a:pt x="35463" y="1241"/>
                      <a:pt x="34055" y="825"/>
                      <a:pt x="32646" y="569"/>
                    </a:cubicBezTo>
                    <a:cubicBezTo>
                      <a:pt x="30086" y="89"/>
                      <a:pt x="27461" y="57"/>
                      <a:pt x="24837" y="25"/>
                    </a:cubicBezTo>
                    <a:cubicBezTo>
                      <a:pt x="23654" y="7"/>
                      <a:pt x="22502" y="1"/>
                      <a:pt x="21371" y="1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31" name="Google Shape;1131;p28"/>
              <p:cNvSpPr/>
              <p:nvPr/>
            </p:nvSpPr>
            <p:spPr>
              <a:xfrm>
                <a:off x="5885931" y="2318593"/>
                <a:ext cx="1045863" cy="321750"/>
              </a:xfrm>
              <a:custGeom>
                <a:avLst/>
                <a:gdLst/>
                <a:ahLst/>
                <a:cxnLst/>
                <a:rect l="l" t="t" r="r" b="b"/>
                <a:pathLst>
                  <a:path w="32807" h="12375" extrusionOk="0">
                    <a:moveTo>
                      <a:pt x="10520" y="1"/>
                    </a:moveTo>
                    <a:cubicBezTo>
                      <a:pt x="10450" y="1"/>
                      <a:pt x="10379" y="6"/>
                      <a:pt x="10307" y="18"/>
                    </a:cubicBezTo>
                    <a:lnTo>
                      <a:pt x="1345" y="1394"/>
                    </a:lnTo>
                    <a:cubicBezTo>
                      <a:pt x="1" y="1586"/>
                      <a:pt x="353" y="3730"/>
                      <a:pt x="1665" y="3730"/>
                    </a:cubicBezTo>
                    <a:lnTo>
                      <a:pt x="2721" y="3730"/>
                    </a:lnTo>
                    <a:cubicBezTo>
                      <a:pt x="1889" y="4338"/>
                      <a:pt x="1985" y="5779"/>
                      <a:pt x="3169" y="5907"/>
                    </a:cubicBezTo>
                    <a:cubicBezTo>
                      <a:pt x="3105" y="6451"/>
                      <a:pt x="3393" y="6963"/>
                      <a:pt x="3905" y="7187"/>
                    </a:cubicBezTo>
                    <a:cubicBezTo>
                      <a:pt x="3681" y="7507"/>
                      <a:pt x="3585" y="7859"/>
                      <a:pt x="3681" y="8243"/>
                    </a:cubicBezTo>
                    <a:cubicBezTo>
                      <a:pt x="2817" y="8947"/>
                      <a:pt x="3297" y="10324"/>
                      <a:pt x="4386" y="10388"/>
                    </a:cubicBezTo>
                    <a:lnTo>
                      <a:pt x="5890" y="10452"/>
                    </a:lnTo>
                    <a:cubicBezTo>
                      <a:pt x="5390" y="11169"/>
                      <a:pt x="5652" y="12374"/>
                      <a:pt x="6704" y="12374"/>
                    </a:cubicBezTo>
                    <a:cubicBezTo>
                      <a:pt x="6731" y="12374"/>
                      <a:pt x="6758" y="12373"/>
                      <a:pt x="6786" y="12372"/>
                    </a:cubicBezTo>
                    <a:cubicBezTo>
                      <a:pt x="8898" y="12308"/>
                      <a:pt x="10979" y="12244"/>
                      <a:pt x="13091" y="12148"/>
                    </a:cubicBezTo>
                    <a:cubicBezTo>
                      <a:pt x="15117" y="12086"/>
                      <a:pt x="17142" y="12051"/>
                      <a:pt x="19168" y="12051"/>
                    </a:cubicBezTo>
                    <a:cubicBezTo>
                      <a:pt x="20279" y="12051"/>
                      <a:pt x="21390" y="12061"/>
                      <a:pt x="22501" y="12084"/>
                    </a:cubicBezTo>
                    <a:cubicBezTo>
                      <a:pt x="22527" y="12086"/>
                      <a:pt x="22554" y="12087"/>
                      <a:pt x="22580" y="12087"/>
                    </a:cubicBezTo>
                    <a:cubicBezTo>
                      <a:pt x="22965" y="12087"/>
                      <a:pt x="23313" y="11869"/>
                      <a:pt x="23493" y="11540"/>
                    </a:cubicBezTo>
                    <a:cubicBezTo>
                      <a:pt x="26086" y="11348"/>
                      <a:pt x="28678" y="11156"/>
                      <a:pt x="31271" y="10964"/>
                    </a:cubicBezTo>
                    <a:cubicBezTo>
                      <a:pt x="32765" y="10836"/>
                      <a:pt x="32806" y="8563"/>
                      <a:pt x="31271" y="8563"/>
                    </a:cubicBezTo>
                    <a:cubicBezTo>
                      <a:pt x="31260" y="8563"/>
                      <a:pt x="31249" y="8563"/>
                      <a:pt x="31239" y="8563"/>
                    </a:cubicBezTo>
                    <a:lnTo>
                      <a:pt x="27078" y="8563"/>
                    </a:lnTo>
                    <a:cubicBezTo>
                      <a:pt x="27334" y="8179"/>
                      <a:pt x="27366" y="7699"/>
                      <a:pt x="27174" y="7315"/>
                    </a:cubicBezTo>
                    <a:cubicBezTo>
                      <a:pt x="28486" y="7059"/>
                      <a:pt x="29734" y="6579"/>
                      <a:pt x="30855" y="5907"/>
                    </a:cubicBezTo>
                    <a:cubicBezTo>
                      <a:pt x="31623" y="5363"/>
                      <a:pt x="31559" y="4050"/>
                      <a:pt x="30759" y="3730"/>
                    </a:cubicBezTo>
                    <a:cubicBezTo>
                      <a:pt x="30919" y="2962"/>
                      <a:pt x="30406" y="2226"/>
                      <a:pt x="29638" y="2130"/>
                    </a:cubicBezTo>
                    <a:cubicBezTo>
                      <a:pt x="24354" y="1441"/>
                      <a:pt x="18991" y="1293"/>
                      <a:pt x="13645" y="1293"/>
                    </a:cubicBezTo>
                    <a:cubicBezTo>
                      <a:pt x="13033" y="1293"/>
                      <a:pt x="12422" y="1295"/>
                      <a:pt x="11811" y="1298"/>
                    </a:cubicBezTo>
                    <a:cubicBezTo>
                      <a:pt x="11811" y="570"/>
                      <a:pt x="11228" y="1"/>
                      <a:pt x="105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1132" name="Google Shape;1132;p28"/>
            <p:cNvSpPr txBox="1"/>
            <p:nvPr/>
          </p:nvSpPr>
          <p:spPr>
            <a:xfrm>
              <a:off x="3869430" y="2351135"/>
              <a:ext cx="999425" cy="2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133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2010</a:t>
              </a:r>
              <a:endParaRPr sz="2133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33" name="Google Shape;1133;p28"/>
            <p:cNvSpPr txBox="1"/>
            <p:nvPr/>
          </p:nvSpPr>
          <p:spPr>
            <a:xfrm>
              <a:off x="4964089" y="1599796"/>
              <a:ext cx="11001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Discovery Statistics</a:t>
              </a:r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134" name="Google Shape;1134;p28"/>
            <p:cNvGrpSpPr/>
            <p:nvPr/>
          </p:nvGrpSpPr>
          <p:grpSpPr>
            <a:xfrm>
              <a:off x="4097013" y="1658697"/>
              <a:ext cx="554242" cy="520000"/>
              <a:chOff x="10011113" y="2179412"/>
              <a:chExt cx="554242" cy="520000"/>
            </a:xfrm>
          </p:grpSpPr>
          <p:sp>
            <p:nvSpPr>
              <p:cNvPr id="1135" name="Google Shape;1135;p28"/>
              <p:cNvSpPr/>
              <p:nvPr/>
            </p:nvSpPr>
            <p:spPr>
              <a:xfrm>
                <a:off x="10011113" y="2179412"/>
                <a:ext cx="554242" cy="520000"/>
              </a:xfrm>
              <a:custGeom>
                <a:avLst/>
                <a:gdLst/>
                <a:ahLst/>
                <a:cxnLst/>
                <a:rect l="l" t="t" r="r" b="b"/>
                <a:pathLst>
                  <a:path w="21317" h="20000" extrusionOk="0">
                    <a:moveTo>
                      <a:pt x="14865" y="1015"/>
                    </a:moveTo>
                    <a:cubicBezTo>
                      <a:pt x="15020" y="1015"/>
                      <a:pt x="15176" y="1016"/>
                      <a:pt x="15331" y="1018"/>
                    </a:cubicBezTo>
                    <a:cubicBezTo>
                      <a:pt x="16356" y="1018"/>
                      <a:pt x="17476" y="1018"/>
                      <a:pt x="18468" y="1434"/>
                    </a:cubicBezTo>
                    <a:cubicBezTo>
                      <a:pt x="20100" y="2074"/>
                      <a:pt x="20324" y="3578"/>
                      <a:pt x="20356" y="5146"/>
                    </a:cubicBezTo>
                    <a:cubicBezTo>
                      <a:pt x="20388" y="6331"/>
                      <a:pt x="20356" y="7515"/>
                      <a:pt x="20356" y="8699"/>
                    </a:cubicBezTo>
                    <a:cubicBezTo>
                      <a:pt x="20324" y="9947"/>
                      <a:pt x="20516" y="11548"/>
                      <a:pt x="20196" y="12764"/>
                    </a:cubicBezTo>
                    <a:cubicBezTo>
                      <a:pt x="19645" y="14792"/>
                      <a:pt x="17409" y="15074"/>
                      <a:pt x="15307" y="15074"/>
                    </a:cubicBezTo>
                    <a:cubicBezTo>
                      <a:pt x="14497" y="15074"/>
                      <a:pt x="13707" y="15032"/>
                      <a:pt x="13041" y="15032"/>
                    </a:cubicBezTo>
                    <a:cubicBezTo>
                      <a:pt x="12926" y="15032"/>
                      <a:pt x="12814" y="15033"/>
                      <a:pt x="12707" y="15036"/>
                    </a:cubicBezTo>
                    <a:cubicBezTo>
                      <a:pt x="10178" y="15100"/>
                      <a:pt x="7650" y="15164"/>
                      <a:pt x="5121" y="15196"/>
                    </a:cubicBezTo>
                    <a:cubicBezTo>
                      <a:pt x="4734" y="15196"/>
                      <a:pt x="4209" y="15244"/>
                      <a:pt x="3680" y="15244"/>
                    </a:cubicBezTo>
                    <a:cubicBezTo>
                      <a:pt x="2987" y="15244"/>
                      <a:pt x="2289" y="15162"/>
                      <a:pt x="1889" y="14780"/>
                    </a:cubicBezTo>
                    <a:cubicBezTo>
                      <a:pt x="801" y="13724"/>
                      <a:pt x="1089" y="11484"/>
                      <a:pt x="1089" y="10107"/>
                    </a:cubicBezTo>
                    <a:cubicBezTo>
                      <a:pt x="1089" y="8859"/>
                      <a:pt x="1121" y="7643"/>
                      <a:pt x="1153" y="6395"/>
                    </a:cubicBezTo>
                    <a:cubicBezTo>
                      <a:pt x="1185" y="5242"/>
                      <a:pt x="1025" y="3770"/>
                      <a:pt x="1313" y="2682"/>
                    </a:cubicBezTo>
                    <a:cubicBezTo>
                      <a:pt x="1705" y="1286"/>
                      <a:pt x="2884" y="1183"/>
                      <a:pt x="4090" y="1183"/>
                    </a:cubicBezTo>
                    <a:cubicBezTo>
                      <a:pt x="4298" y="1183"/>
                      <a:pt x="4507" y="1186"/>
                      <a:pt x="4713" y="1186"/>
                    </a:cubicBezTo>
                    <a:cubicBezTo>
                      <a:pt x="4873" y="1186"/>
                      <a:pt x="5031" y="1184"/>
                      <a:pt x="5185" y="1178"/>
                    </a:cubicBezTo>
                    <a:lnTo>
                      <a:pt x="7298" y="1114"/>
                    </a:lnTo>
                    <a:cubicBezTo>
                      <a:pt x="7362" y="1146"/>
                      <a:pt x="7426" y="1178"/>
                      <a:pt x="7490" y="1178"/>
                    </a:cubicBezTo>
                    <a:cubicBezTo>
                      <a:pt x="7784" y="1185"/>
                      <a:pt x="8077" y="1188"/>
                      <a:pt x="8370" y="1188"/>
                    </a:cubicBezTo>
                    <a:cubicBezTo>
                      <a:pt x="10540" y="1188"/>
                      <a:pt x="12693" y="1015"/>
                      <a:pt x="14865" y="1015"/>
                    </a:cubicBezTo>
                    <a:close/>
                    <a:moveTo>
                      <a:pt x="12675" y="15932"/>
                    </a:moveTo>
                    <a:cubicBezTo>
                      <a:pt x="13347" y="16604"/>
                      <a:pt x="15011" y="17949"/>
                      <a:pt x="13571" y="18685"/>
                    </a:cubicBezTo>
                    <a:cubicBezTo>
                      <a:pt x="13265" y="18845"/>
                      <a:pt x="12727" y="18886"/>
                      <a:pt x="12159" y="18886"/>
                    </a:cubicBezTo>
                    <a:cubicBezTo>
                      <a:pt x="11567" y="18886"/>
                      <a:pt x="10943" y="18842"/>
                      <a:pt x="10516" y="18842"/>
                    </a:cubicBezTo>
                    <a:cubicBezTo>
                      <a:pt x="10452" y="18842"/>
                      <a:pt x="10393" y="18843"/>
                      <a:pt x="10338" y="18845"/>
                    </a:cubicBezTo>
                    <a:cubicBezTo>
                      <a:pt x="9682" y="18893"/>
                      <a:pt x="8952" y="19016"/>
                      <a:pt x="8260" y="19016"/>
                    </a:cubicBezTo>
                    <a:cubicBezTo>
                      <a:pt x="8041" y="19016"/>
                      <a:pt x="7826" y="19004"/>
                      <a:pt x="7618" y="18973"/>
                    </a:cubicBezTo>
                    <a:cubicBezTo>
                      <a:pt x="7074" y="18909"/>
                      <a:pt x="6434" y="18717"/>
                      <a:pt x="6402" y="18173"/>
                    </a:cubicBezTo>
                    <a:cubicBezTo>
                      <a:pt x="6402" y="17661"/>
                      <a:pt x="7138" y="16636"/>
                      <a:pt x="7426" y="16284"/>
                    </a:cubicBezTo>
                    <a:cubicBezTo>
                      <a:pt x="7490" y="16220"/>
                      <a:pt x="7522" y="16124"/>
                      <a:pt x="7522" y="16060"/>
                    </a:cubicBezTo>
                    <a:lnTo>
                      <a:pt x="12675" y="15932"/>
                    </a:lnTo>
                    <a:close/>
                    <a:moveTo>
                      <a:pt x="14582" y="0"/>
                    </a:moveTo>
                    <a:cubicBezTo>
                      <a:pt x="13008" y="0"/>
                      <a:pt x="11402" y="160"/>
                      <a:pt x="9826" y="249"/>
                    </a:cubicBezTo>
                    <a:cubicBezTo>
                      <a:pt x="9762" y="185"/>
                      <a:pt x="9666" y="153"/>
                      <a:pt x="9570" y="153"/>
                    </a:cubicBezTo>
                    <a:cubicBezTo>
                      <a:pt x="7458" y="217"/>
                      <a:pt x="5314" y="281"/>
                      <a:pt x="3201" y="345"/>
                    </a:cubicBezTo>
                    <a:cubicBezTo>
                      <a:pt x="2337" y="378"/>
                      <a:pt x="1313" y="281"/>
                      <a:pt x="737" y="1082"/>
                    </a:cubicBezTo>
                    <a:cubicBezTo>
                      <a:pt x="1" y="2074"/>
                      <a:pt x="353" y="4122"/>
                      <a:pt x="289" y="5274"/>
                    </a:cubicBezTo>
                    <a:cubicBezTo>
                      <a:pt x="225" y="7259"/>
                      <a:pt x="161" y="9243"/>
                      <a:pt x="161" y="11227"/>
                    </a:cubicBezTo>
                    <a:cubicBezTo>
                      <a:pt x="161" y="13532"/>
                      <a:pt x="193" y="15548"/>
                      <a:pt x="2817" y="16028"/>
                    </a:cubicBezTo>
                    <a:cubicBezTo>
                      <a:pt x="3502" y="16119"/>
                      <a:pt x="4188" y="16158"/>
                      <a:pt x="4867" y="16158"/>
                    </a:cubicBezTo>
                    <a:cubicBezTo>
                      <a:pt x="5394" y="16158"/>
                      <a:pt x="5917" y="16134"/>
                      <a:pt x="6434" y="16092"/>
                    </a:cubicBezTo>
                    <a:lnTo>
                      <a:pt x="6434" y="16092"/>
                    </a:lnTo>
                    <a:cubicBezTo>
                      <a:pt x="5794" y="16989"/>
                      <a:pt x="4929" y="18461"/>
                      <a:pt x="5442" y="19357"/>
                    </a:cubicBezTo>
                    <a:cubicBezTo>
                      <a:pt x="5741" y="19856"/>
                      <a:pt x="6560" y="19999"/>
                      <a:pt x="7460" y="19999"/>
                    </a:cubicBezTo>
                    <a:cubicBezTo>
                      <a:pt x="8580" y="19999"/>
                      <a:pt x="9824" y="19777"/>
                      <a:pt x="10338" y="19741"/>
                    </a:cubicBezTo>
                    <a:cubicBezTo>
                      <a:pt x="11587" y="19677"/>
                      <a:pt x="13059" y="19805"/>
                      <a:pt x="14275" y="19549"/>
                    </a:cubicBezTo>
                    <a:cubicBezTo>
                      <a:pt x="14659" y="19453"/>
                      <a:pt x="14979" y="19453"/>
                      <a:pt x="15235" y="19101"/>
                    </a:cubicBezTo>
                    <a:cubicBezTo>
                      <a:pt x="15908" y="18173"/>
                      <a:pt x="14755" y="16797"/>
                      <a:pt x="13923" y="15900"/>
                    </a:cubicBezTo>
                    <a:cubicBezTo>
                      <a:pt x="14454" y="15900"/>
                      <a:pt x="15040" y="15919"/>
                      <a:pt x="15642" y="15919"/>
                    </a:cubicBezTo>
                    <a:cubicBezTo>
                      <a:pt x="17509" y="15919"/>
                      <a:pt x="19532" y="15736"/>
                      <a:pt x="20548" y="14236"/>
                    </a:cubicBezTo>
                    <a:cubicBezTo>
                      <a:pt x="21189" y="13308"/>
                      <a:pt x="21189" y="12092"/>
                      <a:pt x="21221" y="11003"/>
                    </a:cubicBezTo>
                    <a:cubicBezTo>
                      <a:pt x="21253" y="9051"/>
                      <a:pt x="21317" y="7099"/>
                      <a:pt x="21253" y="5146"/>
                    </a:cubicBezTo>
                    <a:cubicBezTo>
                      <a:pt x="21189" y="2874"/>
                      <a:pt x="20612" y="1050"/>
                      <a:pt x="18212" y="410"/>
                    </a:cubicBezTo>
                    <a:cubicBezTo>
                      <a:pt x="17042" y="99"/>
                      <a:pt x="15822" y="0"/>
                      <a:pt x="145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10074345" y="2243944"/>
                <a:ext cx="423618" cy="255814"/>
              </a:xfrm>
              <a:custGeom>
                <a:avLst/>
                <a:gdLst/>
                <a:ahLst/>
                <a:cxnLst/>
                <a:rect l="l" t="t" r="r" b="b"/>
                <a:pathLst>
                  <a:path w="16293" h="9839" extrusionOk="0">
                    <a:moveTo>
                      <a:pt x="13648" y="892"/>
                    </a:moveTo>
                    <a:cubicBezTo>
                      <a:pt x="14220" y="892"/>
                      <a:pt x="14792" y="896"/>
                      <a:pt x="15364" y="904"/>
                    </a:cubicBezTo>
                    <a:cubicBezTo>
                      <a:pt x="15396" y="3465"/>
                      <a:pt x="15332" y="6025"/>
                      <a:pt x="15236" y="8553"/>
                    </a:cubicBezTo>
                    <a:cubicBezTo>
                      <a:pt x="10499" y="8809"/>
                      <a:pt x="5762" y="8938"/>
                      <a:pt x="1025" y="8938"/>
                    </a:cubicBezTo>
                    <a:cubicBezTo>
                      <a:pt x="993" y="7369"/>
                      <a:pt x="961" y="5801"/>
                      <a:pt x="961" y="4233"/>
                    </a:cubicBezTo>
                    <a:cubicBezTo>
                      <a:pt x="929" y="3561"/>
                      <a:pt x="705" y="2536"/>
                      <a:pt x="929" y="1864"/>
                    </a:cubicBezTo>
                    <a:cubicBezTo>
                      <a:pt x="1057" y="1384"/>
                      <a:pt x="1473" y="1000"/>
                      <a:pt x="1985" y="968"/>
                    </a:cubicBezTo>
                    <a:lnTo>
                      <a:pt x="2017" y="968"/>
                    </a:lnTo>
                    <a:cubicBezTo>
                      <a:pt x="2823" y="985"/>
                      <a:pt x="3630" y="992"/>
                      <a:pt x="4436" y="992"/>
                    </a:cubicBezTo>
                    <a:cubicBezTo>
                      <a:pt x="7506" y="992"/>
                      <a:pt x="10577" y="892"/>
                      <a:pt x="13648" y="892"/>
                    </a:cubicBezTo>
                    <a:close/>
                    <a:moveTo>
                      <a:pt x="12992" y="0"/>
                    </a:moveTo>
                    <a:cubicBezTo>
                      <a:pt x="10054" y="0"/>
                      <a:pt x="7116" y="107"/>
                      <a:pt x="4178" y="107"/>
                    </a:cubicBezTo>
                    <a:cubicBezTo>
                      <a:pt x="3895" y="107"/>
                      <a:pt x="3612" y="106"/>
                      <a:pt x="3330" y="104"/>
                    </a:cubicBezTo>
                    <a:cubicBezTo>
                      <a:pt x="3234" y="40"/>
                      <a:pt x="3170" y="40"/>
                      <a:pt x="3106" y="40"/>
                    </a:cubicBezTo>
                    <a:cubicBezTo>
                      <a:pt x="2177" y="40"/>
                      <a:pt x="1249" y="104"/>
                      <a:pt x="321" y="264"/>
                    </a:cubicBezTo>
                    <a:cubicBezTo>
                      <a:pt x="129" y="328"/>
                      <a:pt x="1" y="488"/>
                      <a:pt x="33" y="680"/>
                    </a:cubicBezTo>
                    <a:cubicBezTo>
                      <a:pt x="65" y="3593"/>
                      <a:pt x="97" y="6473"/>
                      <a:pt x="129" y="9386"/>
                    </a:cubicBezTo>
                    <a:cubicBezTo>
                      <a:pt x="161" y="9642"/>
                      <a:pt x="353" y="9834"/>
                      <a:pt x="609" y="9834"/>
                    </a:cubicBezTo>
                    <a:cubicBezTo>
                      <a:pt x="1107" y="9837"/>
                      <a:pt x="1604" y="9838"/>
                      <a:pt x="2102" y="9838"/>
                    </a:cubicBezTo>
                    <a:cubicBezTo>
                      <a:pt x="6629" y="9838"/>
                      <a:pt x="11157" y="9706"/>
                      <a:pt x="15684" y="9418"/>
                    </a:cubicBezTo>
                    <a:cubicBezTo>
                      <a:pt x="15908" y="9418"/>
                      <a:pt x="16100" y="9226"/>
                      <a:pt x="16100" y="8970"/>
                    </a:cubicBezTo>
                    <a:cubicBezTo>
                      <a:pt x="16228" y="6153"/>
                      <a:pt x="16292" y="3304"/>
                      <a:pt x="16260" y="456"/>
                    </a:cubicBezTo>
                    <a:cubicBezTo>
                      <a:pt x="16260" y="232"/>
                      <a:pt x="16068" y="40"/>
                      <a:pt x="15812" y="40"/>
                    </a:cubicBezTo>
                    <a:cubicBezTo>
                      <a:pt x="14872" y="11"/>
                      <a:pt x="13932" y="0"/>
                      <a:pt x="129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10262429" y="2513226"/>
                <a:ext cx="41626" cy="41106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1581" extrusionOk="0">
                    <a:moveTo>
                      <a:pt x="916" y="1"/>
                    </a:moveTo>
                    <a:cubicBezTo>
                      <a:pt x="866" y="1"/>
                      <a:pt x="816" y="7"/>
                      <a:pt x="768" y="21"/>
                    </a:cubicBezTo>
                    <a:cubicBezTo>
                      <a:pt x="736" y="17"/>
                      <a:pt x="704" y="15"/>
                      <a:pt x="673" y="15"/>
                    </a:cubicBezTo>
                    <a:cubicBezTo>
                      <a:pt x="457" y="15"/>
                      <a:pt x="268" y="109"/>
                      <a:pt x="128" y="277"/>
                    </a:cubicBezTo>
                    <a:cubicBezTo>
                      <a:pt x="32" y="405"/>
                      <a:pt x="0" y="597"/>
                      <a:pt x="32" y="757"/>
                    </a:cubicBezTo>
                    <a:cubicBezTo>
                      <a:pt x="32" y="1045"/>
                      <a:pt x="192" y="1333"/>
                      <a:pt x="480" y="1493"/>
                    </a:cubicBezTo>
                    <a:cubicBezTo>
                      <a:pt x="599" y="1552"/>
                      <a:pt x="725" y="1580"/>
                      <a:pt x="847" y="1580"/>
                    </a:cubicBezTo>
                    <a:cubicBezTo>
                      <a:pt x="1188" y="1580"/>
                      <a:pt x="1507" y="1366"/>
                      <a:pt x="1601" y="1013"/>
                    </a:cubicBezTo>
                    <a:cubicBezTo>
                      <a:pt x="1601" y="885"/>
                      <a:pt x="1601" y="757"/>
                      <a:pt x="1601" y="629"/>
                    </a:cubicBezTo>
                    <a:cubicBezTo>
                      <a:pt x="1601" y="469"/>
                      <a:pt x="1569" y="309"/>
                      <a:pt x="1441" y="213"/>
                    </a:cubicBezTo>
                    <a:cubicBezTo>
                      <a:pt x="1290" y="87"/>
                      <a:pt x="1099" y="1"/>
                      <a:pt x="9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10115971" y="2288274"/>
                <a:ext cx="143988" cy="162422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6247" extrusionOk="0">
                    <a:moveTo>
                      <a:pt x="3733" y="287"/>
                    </a:moveTo>
                    <a:cubicBezTo>
                      <a:pt x="4241" y="287"/>
                      <a:pt x="4721" y="351"/>
                      <a:pt x="4897" y="607"/>
                    </a:cubicBezTo>
                    <a:cubicBezTo>
                      <a:pt x="5057" y="799"/>
                      <a:pt x="4897" y="1696"/>
                      <a:pt x="4897" y="1920"/>
                    </a:cubicBezTo>
                    <a:cubicBezTo>
                      <a:pt x="4897" y="2368"/>
                      <a:pt x="4865" y="2784"/>
                      <a:pt x="4833" y="3232"/>
                    </a:cubicBezTo>
                    <a:cubicBezTo>
                      <a:pt x="4801" y="3680"/>
                      <a:pt x="4801" y="4128"/>
                      <a:pt x="4737" y="4576"/>
                    </a:cubicBezTo>
                    <a:cubicBezTo>
                      <a:pt x="4737" y="5024"/>
                      <a:pt x="4577" y="5472"/>
                      <a:pt x="4257" y="5824"/>
                    </a:cubicBezTo>
                    <a:lnTo>
                      <a:pt x="3841" y="5824"/>
                    </a:lnTo>
                    <a:cubicBezTo>
                      <a:pt x="3671" y="5870"/>
                      <a:pt x="3253" y="5903"/>
                      <a:pt x="2781" y="5903"/>
                    </a:cubicBezTo>
                    <a:cubicBezTo>
                      <a:pt x="1918" y="5903"/>
                      <a:pt x="874" y="5792"/>
                      <a:pt x="832" y="5440"/>
                    </a:cubicBezTo>
                    <a:cubicBezTo>
                      <a:pt x="832" y="4512"/>
                      <a:pt x="736" y="3616"/>
                      <a:pt x="704" y="2720"/>
                    </a:cubicBezTo>
                    <a:cubicBezTo>
                      <a:pt x="672" y="2240"/>
                      <a:pt x="672" y="1760"/>
                      <a:pt x="704" y="1279"/>
                    </a:cubicBezTo>
                    <a:cubicBezTo>
                      <a:pt x="704" y="1151"/>
                      <a:pt x="736" y="671"/>
                      <a:pt x="864" y="543"/>
                    </a:cubicBezTo>
                    <a:cubicBezTo>
                      <a:pt x="1042" y="365"/>
                      <a:pt x="1378" y="326"/>
                      <a:pt x="1707" y="326"/>
                    </a:cubicBezTo>
                    <a:cubicBezTo>
                      <a:pt x="1971" y="326"/>
                      <a:pt x="2230" y="351"/>
                      <a:pt x="2401" y="351"/>
                    </a:cubicBezTo>
                    <a:cubicBezTo>
                      <a:pt x="2689" y="351"/>
                      <a:pt x="3225" y="287"/>
                      <a:pt x="3733" y="287"/>
                    </a:cubicBezTo>
                    <a:close/>
                    <a:moveTo>
                      <a:pt x="4444" y="1"/>
                    </a:moveTo>
                    <a:cubicBezTo>
                      <a:pt x="4157" y="1"/>
                      <a:pt x="3837" y="63"/>
                      <a:pt x="3617" y="63"/>
                    </a:cubicBezTo>
                    <a:cubicBezTo>
                      <a:pt x="3126" y="63"/>
                      <a:pt x="2621" y="35"/>
                      <a:pt x="2121" y="35"/>
                    </a:cubicBezTo>
                    <a:cubicBezTo>
                      <a:pt x="1871" y="35"/>
                      <a:pt x="1622" y="42"/>
                      <a:pt x="1377" y="63"/>
                    </a:cubicBezTo>
                    <a:cubicBezTo>
                      <a:pt x="864" y="95"/>
                      <a:pt x="672" y="191"/>
                      <a:pt x="480" y="671"/>
                    </a:cubicBezTo>
                    <a:cubicBezTo>
                      <a:pt x="0" y="2112"/>
                      <a:pt x="512" y="3936"/>
                      <a:pt x="512" y="5408"/>
                    </a:cubicBezTo>
                    <a:cubicBezTo>
                      <a:pt x="512" y="5440"/>
                      <a:pt x="544" y="5472"/>
                      <a:pt x="544" y="5504"/>
                    </a:cubicBezTo>
                    <a:cubicBezTo>
                      <a:pt x="672" y="6144"/>
                      <a:pt x="1281" y="6080"/>
                      <a:pt x="1921" y="6112"/>
                    </a:cubicBezTo>
                    <a:cubicBezTo>
                      <a:pt x="2273" y="6131"/>
                      <a:pt x="2982" y="6246"/>
                      <a:pt x="3614" y="6246"/>
                    </a:cubicBezTo>
                    <a:cubicBezTo>
                      <a:pt x="4072" y="6246"/>
                      <a:pt x="4490" y="6186"/>
                      <a:pt x="4705" y="5984"/>
                    </a:cubicBezTo>
                    <a:cubicBezTo>
                      <a:pt x="4961" y="5760"/>
                      <a:pt x="4929" y="5312"/>
                      <a:pt x="4961" y="4992"/>
                    </a:cubicBezTo>
                    <a:cubicBezTo>
                      <a:pt x="5057" y="4128"/>
                      <a:pt x="5121" y="3232"/>
                      <a:pt x="5153" y="2368"/>
                    </a:cubicBezTo>
                    <a:cubicBezTo>
                      <a:pt x="5185" y="1760"/>
                      <a:pt x="5537" y="447"/>
                      <a:pt x="4897" y="95"/>
                    </a:cubicBezTo>
                    <a:cubicBezTo>
                      <a:pt x="4777" y="23"/>
                      <a:pt x="4617" y="1"/>
                      <a:pt x="4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10150889" y="2310114"/>
                <a:ext cx="74802" cy="123994"/>
              </a:xfrm>
              <a:custGeom>
                <a:avLst/>
                <a:gdLst/>
                <a:ahLst/>
                <a:cxnLst/>
                <a:rect l="l" t="t" r="r" b="b"/>
                <a:pathLst>
                  <a:path w="2877" h="4769" extrusionOk="0">
                    <a:moveTo>
                      <a:pt x="197" y="1"/>
                    </a:moveTo>
                    <a:cubicBezTo>
                      <a:pt x="98" y="1"/>
                      <a:pt x="0" y="117"/>
                      <a:pt x="66" y="247"/>
                    </a:cubicBezTo>
                    <a:lnTo>
                      <a:pt x="1186" y="2584"/>
                    </a:lnTo>
                    <a:lnTo>
                      <a:pt x="290" y="3928"/>
                    </a:lnTo>
                    <a:cubicBezTo>
                      <a:pt x="199" y="4041"/>
                      <a:pt x="301" y="4154"/>
                      <a:pt x="413" y="4154"/>
                    </a:cubicBezTo>
                    <a:cubicBezTo>
                      <a:pt x="460" y="4154"/>
                      <a:pt x="508" y="4135"/>
                      <a:pt x="546" y="4088"/>
                    </a:cubicBezTo>
                    <a:lnTo>
                      <a:pt x="1346" y="2872"/>
                    </a:lnTo>
                    <a:cubicBezTo>
                      <a:pt x="1634" y="3480"/>
                      <a:pt x="1922" y="4088"/>
                      <a:pt x="2210" y="4696"/>
                    </a:cubicBezTo>
                    <a:cubicBezTo>
                      <a:pt x="2230" y="4747"/>
                      <a:pt x="2273" y="4769"/>
                      <a:pt x="2319" y="4769"/>
                    </a:cubicBezTo>
                    <a:cubicBezTo>
                      <a:pt x="2418" y="4769"/>
                      <a:pt x="2532" y="4667"/>
                      <a:pt x="2466" y="4536"/>
                    </a:cubicBezTo>
                    <a:lnTo>
                      <a:pt x="1538" y="2584"/>
                    </a:lnTo>
                    <a:lnTo>
                      <a:pt x="2786" y="695"/>
                    </a:lnTo>
                    <a:cubicBezTo>
                      <a:pt x="2877" y="582"/>
                      <a:pt x="2775" y="469"/>
                      <a:pt x="2663" y="469"/>
                    </a:cubicBezTo>
                    <a:cubicBezTo>
                      <a:pt x="2616" y="469"/>
                      <a:pt x="2568" y="489"/>
                      <a:pt x="2530" y="535"/>
                    </a:cubicBezTo>
                    <a:lnTo>
                      <a:pt x="1378" y="2296"/>
                    </a:lnTo>
                    <a:lnTo>
                      <a:pt x="322" y="87"/>
                    </a:lnTo>
                    <a:cubicBezTo>
                      <a:pt x="291" y="26"/>
                      <a:pt x="244" y="1"/>
                      <a:pt x="1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10285725" y="2292564"/>
                <a:ext cx="138164" cy="48698"/>
              </a:xfrm>
              <a:custGeom>
                <a:avLst/>
                <a:gdLst/>
                <a:ahLst/>
                <a:cxnLst/>
                <a:rect l="l" t="t" r="r" b="b"/>
                <a:pathLst>
                  <a:path w="5314" h="1873" extrusionOk="0">
                    <a:moveTo>
                      <a:pt x="353" y="314"/>
                    </a:moveTo>
                    <a:lnTo>
                      <a:pt x="353" y="314"/>
                    </a:lnTo>
                    <a:cubicBezTo>
                      <a:pt x="1185" y="346"/>
                      <a:pt x="2017" y="346"/>
                      <a:pt x="2849" y="346"/>
                    </a:cubicBezTo>
                    <a:cubicBezTo>
                      <a:pt x="2977" y="346"/>
                      <a:pt x="3260" y="328"/>
                      <a:pt x="3581" y="328"/>
                    </a:cubicBezTo>
                    <a:cubicBezTo>
                      <a:pt x="4304" y="328"/>
                      <a:pt x="5225" y="420"/>
                      <a:pt x="5025" y="1018"/>
                    </a:cubicBezTo>
                    <a:cubicBezTo>
                      <a:pt x="4885" y="1418"/>
                      <a:pt x="4058" y="1494"/>
                      <a:pt x="3340" y="1494"/>
                    </a:cubicBezTo>
                    <a:cubicBezTo>
                      <a:pt x="2909" y="1494"/>
                      <a:pt x="2517" y="1466"/>
                      <a:pt x="2337" y="1466"/>
                    </a:cubicBezTo>
                    <a:cubicBezTo>
                      <a:pt x="2088" y="1489"/>
                      <a:pt x="1823" y="1512"/>
                      <a:pt x="1553" y="1512"/>
                    </a:cubicBezTo>
                    <a:cubicBezTo>
                      <a:pt x="1442" y="1512"/>
                      <a:pt x="1329" y="1508"/>
                      <a:pt x="1217" y="1499"/>
                    </a:cubicBezTo>
                    <a:cubicBezTo>
                      <a:pt x="417" y="1370"/>
                      <a:pt x="353" y="1082"/>
                      <a:pt x="353" y="314"/>
                    </a:cubicBezTo>
                    <a:close/>
                    <a:moveTo>
                      <a:pt x="2808" y="0"/>
                    </a:moveTo>
                    <a:cubicBezTo>
                      <a:pt x="2100" y="0"/>
                      <a:pt x="1386" y="31"/>
                      <a:pt x="706" y="31"/>
                    </a:cubicBezTo>
                    <a:cubicBezTo>
                      <a:pt x="565" y="31"/>
                      <a:pt x="426" y="29"/>
                      <a:pt x="289" y="26"/>
                    </a:cubicBezTo>
                    <a:cubicBezTo>
                      <a:pt x="193" y="26"/>
                      <a:pt x="129" y="122"/>
                      <a:pt x="129" y="186"/>
                    </a:cubicBezTo>
                    <a:cubicBezTo>
                      <a:pt x="65" y="218"/>
                      <a:pt x="33" y="282"/>
                      <a:pt x="65" y="346"/>
                    </a:cubicBezTo>
                    <a:cubicBezTo>
                      <a:pt x="1" y="762"/>
                      <a:pt x="33" y="1210"/>
                      <a:pt x="97" y="1627"/>
                    </a:cubicBezTo>
                    <a:cubicBezTo>
                      <a:pt x="129" y="1691"/>
                      <a:pt x="161" y="1723"/>
                      <a:pt x="225" y="1723"/>
                    </a:cubicBezTo>
                    <a:cubicBezTo>
                      <a:pt x="617" y="1835"/>
                      <a:pt x="1057" y="1872"/>
                      <a:pt x="1513" y="1872"/>
                    </a:cubicBezTo>
                    <a:cubicBezTo>
                      <a:pt x="2360" y="1872"/>
                      <a:pt x="3264" y="1743"/>
                      <a:pt x="4033" y="1723"/>
                    </a:cubicBezTo>
                    <a:cubicBezTo>
                      <a:pt x="4112" y="1719"/>
                      <a:pt x="4188" y="1718"/>
                      <a:pt x="4260" y="1718"/>
                    </a:cubicBezTo>
                    <a:cubicBezTo>
                      <a:pt x="4379" y="1718"/>
                      <a:pt x="4490" y="1721"/>
                      <a:pt x="4591" y="1721"/>
                    </a:cubicBezTo>
                    <a:cubicBezTo>
                      <a:pt x="5051" y="1721"/>
                      <a:pt x="5314" y="1666"/>
                      <a:pt x="5314" y="1050"/>
                    </a:cubicBezTo>
                    <a:cubicBezTo>
                      <a:pt x="5314" y="474"/>
                      <a:pt x="5249" y="218"/>
                      <a:pt x="4705" y="122"/>
                    </a:cubicBezTo>
                    <a:cubicBezTo>
                      <a:pt x="4098" y="26"/>
                      <a:pt x="3456" y="0"/>
                      <a:pt x="2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10290717" y="2348334"/>
                <a:ext cx="123188" cy="35958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1383" extrusionOk="0">
                    <a:moveTo>
                      <a:pt x="1424" y="321"/>
                    </a:moveTo>
                    <a:cubicBezTo>
                      <a:pt x="1841" y="321"/>
                      <a:pt x="2279" y="378"/>
                      <a:pt x="2593" y="378"/>
                    </a:cubicBezTo>
                    <a:lnTo>
                      <a:pt x="3873" y="378"/>
                    </a:lnTo>
                    <a:cubicBezTo>
                      <a:pt x="3873" y="764"/>
                      <a:pt x="3735" y="957"/>
                      <a:pt x="3459" y="957"/>
                    </a:cubicBezTo>
                    <a:cubicBezTo>
                      <a:pt x="3438" y="957"/>
                      <a:pt x="3416" y="956"/>
                      <a:pt x="3393" y="954"/>
                    </a:cubicBezTo>
                    <a:cubicBezTo>
                      <a:pt x="2995" y="1001"/>
                      <a:pt x="2597" y="1030"/>
                      <a:pt x="2198" y="1030"/>
                    </a:cubicBezTo>
                    <a:cubicBezTo>
                      <a:pt x="2052" y="1030"/>
                      <a:pt x="1907" y="1026"/>
                      <a:pt x="1761" y="1018"/>
                    </a:cubicBezTo>
                    <a:cubicBezTo>
                      <a:pt x="1473" y="1050"/>
                      <a:pt x="1185" y="1050"/>
                      <a:pt x="897" y="1050"/>
                    </a:cubicBezTo>
                    <a:cubicBezTo>
                      <a:pt x="609" y="986"/>
                      <a:pt x="417" y="762"/>
                      <a:pt x="417" y="506"/>
                    </a:cubicBezTo>
                    <a:lnTo>
                      <a:pt x="417" y="506"/>
                    </a:lnTo>
                    <a:cubicBezTo>
                      <a:pt x="433" y="522"/>
                      <a:pt x="449" y="530"/>
                      <a:pt x="465" y="530"/>
                    </a:cubicBezTo>
                    <a:cubicBezTo>
                      <a:pt x="481" y="530"/>
                      <a:pt x="497" y="522"/>
                      <a:pt x="513" y="506"/>
                    </a:cubicBezTo>
                    <a:cubicBezTo>
                      <a:pt x="745" y="360"/>
                      <a:pt x="1077" y="321"/>
                      <a:pt x="1424" y="321"/>
                    </a:cubicBezTo>
                    <a:close/>
                    <a:moveTo>
                      <a:pt x="3361" y="1"/>
                    </a:moveTo>
                    <a:cubicBezTo>
                      <a:pt x="2878" y="1"/>
                      <a:pt x="2380" y="58"/>
                      <a:pt x="1953" y="58"/>
                    </a:cubicBezTo>
                    <a:cubicBezTo>
                      <a:pt x="1725" y="58"/>
                      <a:pt x="1472" y="32"/>
                      <a:pt x="1225" y="32"/>
                    </a:cubicBezTo>
                    <a:cubicBezTo>
                      <a:pt x="916" y="32"/>
                      <a:pt x="616" y="72"/>
                      <a:pt x="385" y="250"/>
                    </a:cubicBezTo>
                    <a:cubicBezTo>
                      <a:pt x="353" y="250"/>
                      <a:pt x="353" y="250"/>
                      <a:pt x="321" y="282"/>
                    </a:cubicBezTo>
                    <a:cubicBezTo>
                      <a:pt x="285" y="246"/>
                      <a:pt x="240" y="228"/>
                      <a:pt x="197" y="228"/>
                    </a:cubicBezTo>
                    <a:cubicBezTo>
                      <a:pt x="127" y="228"/>
                      <a:pt x="65" y="278"/>
                      <a:pt x="65" y="378"/>
                    </a:cubicBezTo>
                    <a:cubicBezTo>
                      <a:pt x="129" y="634"/>
                      <a:pt x="1" y="1018"/>
                      <a:pt x="193" y="1210"/>
                    </a:cubicBezTo>
                    <a:cubicBezTo>
                      <a:pt x="329" y="1346"/>
                      <a:pt x="552" y="1382"/>
                      <a:pt x="782" y="1382"/>
                    </a:cubicBezTo>
                    <a:cubicBezTo>
                      <a:pt x="1038" y="1382"/>
                      <a:pt x="1304" y="1338"/>
                      <a:pt x="1473" y="1338"/>
                    </a:cubicBezTo>
                    <a:cubicBezTo>
                      <a:pt x="2177" y="1306"/>
                      <a:pt x="2849" y="1338"/>
                      <a:pt x="3553" y="1274"/>
                    </a:cubicBezTo>
                    <a:cubicBezTo>
                      <a:pt x="3586" y="1277"/>
                      <a:pt x="3619" y="1279"/>
                      <a:pt x="3652" y="1279"/>
                    </a:cubicBezTo>
                    <a:cubicBezTo>
                      <a:pt x="3944" y="1279"/>
                      <a:pt x="4248" y="1155"/>
                      <a:pt x="4449" y="954"/>
                    </a:cubicBezTo>
                    <a:cubicBezTo>
                      <a:pt x="4737" y="506"/>
                      <a:pt x="4481" y="154"/>
                      <a:pt x="4065" y="58"/>
                    </a:cubicBezTo>
                    <a:cubicBezTo>
                      <a:pt x="3841" y="15"/>
                      <a:pt x="3603" y="1"/>
                      <a:pt x="3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10291549" y="2386632"/>
                <a:ext cx="121524" cy="33956"/>
              </a:xfrm>
              <a:custGeom>
                <a:avLst/>
                <a:gdLst/>
                <a:ahLst/>
                <a:cxnLst/>
                <a:rect l="l" t="t" r="r" b="b"/>
                <a:pathLst>
                  <a:path w="4674" h="1306" extrusionOk="0">
                    <a:moveTo>
                      <a:pt x="1591" y="300"/>
                    </a:moveTo>
                    <a:cubicBezTo>
                      <a:pt x="1764" y="300"/>
                      <a:pt x="1939" y="314"/>
                      <a:pt x="2113" y="345"/>
                    </a:cubicBezTo>
                    <a:cubicBezTo>
                      <a:pt x="2337" y="345"/>
                      <a:pt x="2593" y="377"/>
                      <a:pt x="2849" y="377"/>
                    </a:cubicBezTo>
                    <a:lnTo>
                      <a:pt x="3361" y="377"/>
                    </a:lnTo>
                    <a:cubicBezTo>
                      <a:pt x="3937" y="697"/>
                      <a:pt x="4065" y="825"/>
                      <a:pt x="3713" y="825"/>
                    </a:cubicBezTo>
                    <a:cubicBezTo>
                      <a:pt x="3483" y="940"/>
                      <a:pt x="3080" y="963"/>
                      <a:pt x="2704" y="963"/>
                    </a:cubicBezTo>
                    <a:cubicBezTo>
                      <a:pt x="2453" y="963"/>
                      <a:pt x="2215" y="953"/>
                      <a:pt x="2049" y="953"/>
                    </a:cubicBezTo>
                    <a:cubicBezTo>
                      <a:pt x="1869" y="966"/>
                      <a:pt x="1564" y="1010"/>
                      <a:pt x="1273" y="1010"/>
                    </a:cubicBezTo>
                    <a:cubicBezTo>
                      <a:pt x="840" y="1010"/>
                      <a:pt x="436" y="913"/>
                      <a:pt x="513" y="473"/>
                    </a:cubicBezTo>
                    <a:cubicBezTo>
                      <a:pt x="861" y="364"/>
                      <a:pt x="1223" y="300"/>
                      <a:pt x="1591" y="300"/>
                    </a:cubicBezTo>
                    <a:close/>
                    <a:moveTo>
                      <a:pt x="1654" y="0"/>
                    </a:moveTo>
                    <a:cubicBezTo>
                      <a:pt x="1241" y="0"/>
                      <a:pt x="820" y="66"/>
                      <a:pt x="417" y="185"/>
                    </a:cubicBezTo>
                    <a:cubicBezTo>
                      <a:pt x="353" y="185"/>
                      <a:pt x="257" y="217"/>
                      <a:pt x="225" y="281"/>
                    </a:cubicBezTo>
                    <a:cubicBezTo>
                      <a:pt x="1" y="1049"/>
                      <a:pt x="321" y="1305"/>
                      <a:pt x="1025" y="1305"/>
                    </a:cubicBezTo>
                    <a:cubicBezTo>
                      <a:pt x="1697" y="1305"/>
                      <a:pt x="2337" y="1241"/>
                      <a:pt x="3009" y="1209"/>
                    </a:cubicBezTo>
                    <a:cubicBezTo>
                      <a:pt x="3265" y="1177"/>
                      <a:pt x="4033" y="1209"/>
                      <a:pt x="4225" y="1017"/>
                    </a:cubicBezTo>
                    <a:cubicBezTo>
                      <a:pt x="4673" y="633"/>
                      <a:pt x="4033" y="121"/>
                      <a:pt x="3681" y="89"/>
                    </a:cubicBezTo>
                    <a:cubicBezTo>
                      <a:pt x="3483" y="52"/>
                      <a:pt x="3274" y="43"/>
                      <a:pt x="3064" y="43"/>
                    </a:cubicBezTo>
                    <a:cubicBezTo>
                      <a:pt x="2893" y="43"/>
                      <a:pt x="2721" y="49"/>
                      <a:pt x="2551" y="49"/>
                    </a:cubicBezTo>
                    <a:cubicBezTo>
                      <a:pt x="2391" y="49"/>
                      <a:pt x="2233" y="44"/>
                      <a:pt x="2081" y="25"/>
                    </a:cubicBezTo>
                    <a:cubicBezTo>
                      <a:pt x="1940" y="8"/>
                      <a:pt x="1798" y="0"/>
                      <a:pt x="16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1093" name="Google Shape;1093;p28"/>
          <p:cNvSpPr txBox="1">
            <a:spLocks noGrp="1"/>
          </p:cNvSpPr>
          <p:nvPr>
            <p:ph type="title"/>
          </p:nvPr>
        </p:nvSpPr>
        <p:spPr>
          <a:xfrm>
            <a:off x="420130" y="21379"/>
            <a:ext cx="11079318" cy="9552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" sz="4600" b="1" dirty="0"/>
              <a:t>Volha Tryputsen</a:t>
            </a:r>
            <a:r>
              <a:rPr lang="en" sz="4600" dirty="0"/>
              <a:t>: </a:t>
            </a:r>
            <a:r>
              <a:rPr lang="en" sz="4000" dirty="0"/>
              <a:t>my statistics journey</a:t>
            </a:r>
            <a:endParaRPr sz="4000" dirty="0"/>
          </a:p>
        </p:txBody>
      </p:sp>
      <p:sp>
        <p:nvSpPr>
          <p:cNvPr id="1094" name="Google Shape;1094;p28"/>
          <p:cNvSpPr/>
          <p:nvPr/>
        </p:nvSpPr>
        <p:spPr>
          <a:xfrm>
            <a:off x="-1187182" y="3596951"/>
            <a:ext cx="11954333" cy="1145733"/>
          </a:xfrm>
          <a:custGeom>
            <a:avLst/>
            <a:gdLst/>
            <a:ahLst/>
            <a:cxnLst/>
            <a:rect l="l" t="t" r="r" b="b"/>
            <a:pathLst>
              <a:path w="358630" h="34372" extrusionOk="0">
                <a:moveTo>
                  <a:pt x="0" y="16092"/>
                </a:moveTo>
                <a:cubicBezTo>
                  <a:pt x="5269" y="17665"/>
                  <a:pt x="18718" y="28203"/>
                  <a:pt x="31616" y="25529"/>
                </a:cubicBezTo>
                <a:cubicBezTo>
                  <a:pt x="44514" y="22855"/>
                  <a:pt x="58435" y="-1210"/>
                  <a:pt x="77389" y="48"/>
                </a:cubicBezTo>
                <a:cubicBezTo>
                  <a:pt x="96343" y="1306"/>
                  <a:pt x="122453" y="33079"/>
                  <a:pt x="145339" y="33079"/>
                </a:cubicBezTo>
                <a:cubicBezTo>
                  <a:pt x="168225" y="33079"/>
                  <a:pt x="191820" y="205"/>
                  <a:pt x="214706" y="48"/>
                </a:cubicBezTo>
                <a:cubicBezTo>
                  <a:pt x="237592" y="-109"/>
                  <a:pt x="264175" y="27259"/>
                  <a:pt x="282657" y="32135"/>
                </a:cubicBezTo>
                <a:cubicBezTo>
                  <a:pt x="301139" y="37011"/>
                  <a:pt x="312936" y="32922"/>
                  <a:pt x="325598" y="29304"/>
                </a:cubicBezTo>
                <a:cubicBezTo>
                  <a:pt x="338260" y="25686"/>
                  <a:pt x="353125" y="13575"/>
                  <a:pt x="358630" y="1042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95" name="Google Shape;1095;p28"/>
          <p:cNvGrpSpPr/>
          <p:nvPr/>
        </p:nvGrpSpPr>
        <p:grpSpPr>
          <a:xfrm>
            <a:off x="610216" y="1853948"/>
            <a:ext cx="3037283" cy="2413712"/>
            <a:chOff x="456681" y="1414401"/>
            <a:chExt cx="2277962" cy="1810284"/>
          </a:xfrm>
        </p:grpSpPr>
        <p:grpSp>
          <p:nvGrpSpPr>
            <p:cNvPr id="1096" name="Google Shape;1096;p28"/>
            <p:cNvGrpSpPr/>
            <p:nvPr/>
          </p:nvGrpSpPr>
          <p:grpSpPr>
            <a:xfrm>
              <a:off x="456681" y="1414401"/>
              <a:ext cx="2277962" cy="1808858"/>
              <a:chOff x="456681" y="1414401"/>
              <a:chExt cx="2277962" cy="1808858"/>
            </a:xfrm>
          </p:grpSpPr>
          <p:sp>
            <p:nvSpPr>
              <p:cNvPr id="1097" name="Google Shape;1097;p28"/>
              <p:cNvSpPr/>
              <p:nvPr/>
            </p:nvSpPr>
            <p:spPr>
              <a:xfrm>
                <a:off x="1577874" y="1468065"/>
                <a:ext cx="1156769" cy="901264"/>
              </a:xfrm>
              <a:custGeom>
                <a:avLst/>
                <a:gdLst/>
                <a:ahLst/>
                <a:cxnLst/>
                <a:rect l="l" t="t" r="r" b="b"/>
                <a:pathLst>
                  <a:path w="39176" h="34664" extrusionOk="0">
                    <a:moveTo>
                      <a:pt x="21371" y="1"/>
                    </a:moveTo>
                    <a:cubicBezTo>
                      <a:pt x="17061" y="1"/>
                      <a:pt x="13042" y="101"/>
                      <a:pt x="8684" y="101"/>
                    </a:cubicBezTo>
                    <a:cubicBezTo>
                      <a:pt x="7872" y="101"/>
                      <a:pt x="7049" y="97"/>
                      <a:pt x="6209" y="89"/>
                    </a:cubicBezTo>
                    <a:lnTo>
                      <a:pt x="6209" y="57"/>
                    </a:lnTo>
                    <a:cubicBezTo>
                      <a:pt x="4193" y="121"/>
                      <a:pt x="1824" y="377"/>
                      <a:pt x="800" y="2073"/>
                    </a:cubicBezTo>
                    <a:cubicBezTo>
                      <a:pt x="288" y="2905"/>
                      <a:pt x="256" y="3930"/>
                      <a:pt x="256" y="4890"/>
                    </a:cubicBezTo>
                    <a:lnTo>
                      <a:pt x="0" y="27294"/>
                    </a:lnTo>
                    <a:cubicBezTo>
                      <a:pt x="0" y="29502"/>
                      <a:pt x="128" y="31999"/>
                      <a:pt x="1921" y="33343"/>
                    </a:cubicBezTo>
                    <a:cubicBezTo>
                      <a:pt x="3137" y="34239"/>
                      <a:pt x="4737" y="34367"/>
                      <a:pt x="6209" y="34463"/>
                    </a:cubicBezTo>
                    <a:cubicBezTo>
                      <a:pt x="8837" y="34597"/>
                      <a:pt x="11467" y="34664"/>
                      <a:pt x="14096" y="34664"/>
                    </a:cubicBezTo>
                    <a:cubicBezTo>
                      <a:pt x="20882" y="34664"/>
                      <a:pt x="27661" y="34220"/>
                      <a:pt x="34375" y="33343"/>
                    </a:cubicBezTo>
                    <a:cubicBezTo>
                      <a:pt x="35399" y="33183"/>
                      <a:pt x="36455" y="33023"/>
                      <a:pt x="37255" y="32447"/>
                    </a:cubicBezTo>
                    <a:cubicBezTo>
                      <a:pt x="38631" y="31455"/>
                      <a:pt x="38823" y="29630"/>
                      <a:pt x="38920" y="27998"/>
                    </a:cubicBezTo>
                    <a:cubicBezTo>
                      <a:pt x="39176" y="22781"/>
                      <a:pt x="39112" y="17532"/>
                      <a:pt x="38791" y="12315"/>
                    </a:cubicBezTo>
                    <a:cubicBezTo>
                      <a:pt x="38695" y="9851"/>
                      <a:pt x="38343" y="7418"/>
                      <a:pt x="37767" y="5018"/>
                    </a:cubicBezTo>
                    <a:cubicBezTo>
                      <a:pt x="37575" y="3994"/>
                      <a:pt x="37095" y="3033"/>
                      <a:pt x="36423" y="2233"/>
                    </a:cubicBezTo>
                    <a:cubicBezTo>
                      <a:pt x="35463" y="1241"/>
                      <a:pt x="34055" y="825"/>
                      <a:pt x="32646" y="569"/>
                    </a:cubicBezTo>
                    <a:cubicBezTo>
                      <a:pt x="30086" y="89"/>
                      <a:pt x="27461" y="57"/>
                      <a:pt x="24837" y="25"/>
                    </a:cubicBezTo>
                    <a:cubicBezTo>
                      <a:pt x="23654" y="7"/>
                      <a:pt x="22502" y="1"/>
                      <a:pt x="21371" y="1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98" name="Google Shape;1098;p28"/>
              <p:cNvSpPr/>
              <p:nvPr/>
            </p:nvSpPr>
            <p:spPr>
              <a:xfrm>
                <a:off x="456681" y="1414401"/>
                <a:ext cx="1009424" cy="1008592"/>
              </a:xfrm>
              <a:custGeom>
                <a:avLst/>
                <a:gdLst/>
                <a:ahLst/>
                <a:cxnLst/>
                <a:rect l="l" t="t" r="r" b="b"/>
                <a:pathLst>
                  <a:path w="38824" h="38792" extrusionOk="0">
                    <a:moveTo>
                      <a:pt x="19396" y="0"/>
                    </a:moveTo>
                    <a:cubicBezTo>
                      <a:pt x="8674" y="0"/>
                      <a:pt x="0" y="8674"/>
                      <a:pt x="0" y="19396"/>
                    </a:cubicBezTo>
                    <a:cubicBezTo>
                      <a:pt x="0" y="30118"/>
                      <a:pt x="8674" y="38791"/>
                      <a:pt x="19396" y="38791"/>
                    </a:cubicBezTo>
                    <a:cubicBezTo>
                      <a:pt x="30118" y="38791"/>
                      <a:pt x="38823" y="30118"/>
                      <a:pt x="38823" y="19396"/>
                    </a:cubicBezTo>
                    <a:cubicBezTo>
                      <a:pt x="38823" y="8674"/>
                      <a:pt x="30118" y="0"/>
                      <a:pt x="19396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99" name="Google Shape;1099;p28"/>
              <p:cNvSpPr/>
              <p:nvPr/>
            </p:nvSpPr>
            <p:spPr>
              <a:xfrm>
                <a:off x="474486" y="2901509"/>
                <a:ext cx="953532" cy="321750"/>
              </a:xfrm>
              <a:custGeom>
                <a:avLst/>
                <a:gdLst/>
                <a:ahLst/>
                <a:cxnLst/>
                <a:rect l="l" t="t" r="r" b="b"/>
                <a:pathLst>
                  <a:path w="32807" h="12375" extrusionOk="0">
                    <a:moveTo>
                      <a:pt x="10520" y="1"/>
                    </a:moveTo>
                    <a:cubicBezTo>
                      <a:pt x="10450" y="1"/>
                      <a:pt x="10379" y="6"/>
                      <a:pt x="10307" y="18"/>
                    </a:cubicBezTo>
                    <a:lnTo>
                      <a:pt x="1345" y="1394"/>
                    </a:lnTo>
                    <a:cubicBezTo>
                      <a:pt x="1" y="1586"/>
                      <a:pt x="353" y="3730"/>
                      <a:pt x="1665" y="3730"/>
                    </a:cubicBezTo>
                    <a:lnTo>
                      <a:pt x="2721" y="3730"/>
                    </a:lnTo>
                    <a:cubicBezTo>
                      <a:pt x="1889" y="4338"/>
                      <a:pt x="1985" y="5779"/>
                      <a:pt x="3169" y="5907"/>
                    </a:cubicBezTo>
                    <a:cubicBezTo>
                      <a:pt x="3105" y="6451"/>
                      <a:pt x="3393" y="6963"/>
                      <a:pt x="3905" y="7187"/>
                    </a:cubicBezTo>
                    <a:cubicBezTo>
                      <a:pt x="3681" y="7507"/>
                      <a:pt x="3585" y="7859"/>
                      <a:pt x="3681" y="8243"/>
                    </a:cubicBezTo>
                    <a:cubicBezTo>
                      <a:pt x="2817" y="8947"/>
                      <a:pt x="3297" y="10324"/>
                      <a:pt x="4386" y="10388"/>
                    </a:cubicBezTo>
                    <a:lnTo>
                      <a:pt x="5890" y="10452"/>
                    </a:lnTo>
                    <a:cubicBezTo>
                      <a:pt x="5390" y="11169"/>
                      <a:pt x="5652" y="12374"/>
                      <a:pt x="6704" y="12374"/>
                    </a:cubicBezTo>
                    <a:cubicBezTo>
                      <a:pt x="6731" y="12374"/>
                      <a:pt x="6758" y="12373"/>
                      <a:pt x="6786" y="12372"/>
                    </a:cubicBezTo>
                    <a:cubicBezTo>
                      <a:pt x="8898" y="12308"/>
                      <a:pt x="10979" y="12244"/>
                      <a:pt x="13091" y="12148"/>
                    </a:cubicBezTo>
                    <a:cubicBezTo>
                      <a:pt x="15117" y="12086"/>
                      <a:pt x="17142" y="12051"/>
                      <a:pt x="19168" y="12051"/>
                    </a:cubicBezTo>
                    <a:cubicBezTo>
                      <a:pt x="20279" y="12051"/>
                      <a:pt x="21390" y="12061"/>
                      <a:pt x="22501" y="12084"/>
                    </a:cubicBezTo>
                    <a:cubicBezTo>
                      <a:pt x="22527" y="12086"/>
                      <a:pt x="22554" y="12087"/>
                      <a:pt x="22580" y="12087"/>
                    </a:cubicBezTo>
                    <a:cubicBezTo>
                      <a:pt x="22965" y="12087"/>
                      <a:pt x="23313" y="11869"/>
                      <a:pt x="23493" y="11540"/>
                    </a:cubicBezTo>
                    <a:cubicBezTo>
                      <a:pt x="26086" y="11348"/>
                      <a:pt x="28678" y="11156"/>
                      <a:pt x="31271" y="10964"/>
                    </a:cubicBezTo>
                    <a:cubicBezTo>
                      <a:pt x="32765" y="10836"/>
                      <a:pt x="32806" y="8563"/>
                      <a:pt x="31271" y="8563"/>
                    </a:cubicBezTo>
                    <a:cubicBezTo>
                      <a:pt x="31260" y="8563"/>
                      <a:pt x="31249" y="8563"/>
                      <a:pt x="31239" y="8563"/>
                    </a:cubicBezTo>
                    <a:lnTo>
                      <a:pt x="27078" y="8563"/>
                    </a:lnTo>
                    <a:cubicBezTo>
                      <a:pt x="27334" y="8179"/>
                      <a:pt x="27366" y="7699"/>
                      <a:pt x="27174" y="7315"/>
                    </a:cubicBezTo>
                    <a:cubicBezTo>
                      <a:pt x="28486" y="7059"/>
                      <a:pt x="29734" y="6579"/>
                      <a:pt x="30855" y="5907"/>
                    </a:cubicBezTo>
                    <a:cubicBezTo>
                      <a:pt x="31623" y="5363"/>
                      <a:pt x="31559" y="4050"/>
                      <a:pt x="30759" y="3730"/>
                    </a:cubicBezTo>
                    <a:cubicBezTo>
                      <a:pt x="30919" y="2962"/>
                      <a:pt x="30406" y="2226"/>
                      <a:pt x="29638" y="2130"/>
                    </a:cubicBezTo>
                    <a:cubicBezTo>
                      <a:pt x="24354" y="1441"/>
                      <a:pt x="18991" y="1293"/>
                      <a:pt x="13645" y="1293"/>
                    </a:cubicBezTo>
                    <a:cubicBezTo>
                      <a:pt x="13033" y="1293"/>
                      <a:pt x="12422" y="1295"/>
                      <a:pt x="11811" y="1298"/>
                    </a:cubicBezTo>
                    <a:cubicBezTo>
                      <a:pt x="11811" y="570"/>
                      <a:pt x="11228" y="1"/>
                      <a:pt x="105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00" name="Google Shape;1100;p28"/>
            <p:cNvGrpSpPr/>
            <p:nvPr/>
          </p:nvGrpSpPr>
          <p:grpSpPr>
            <a:xfrm>
              <a:off x="583872" y="1722696"/>
              <a:ext cx="802230" cy="392002"/>
              <a:chOff x="814038" y="1983418"/>
              <a:chExt cx="802230" cy="392002"/>
            </a:xfrm>
          </p:grpSpPr>
          <p:sp>
            <p:nvSpPr>
              <p:cNvPr id="1101" name="Google Shape;1101;p28"/>
              <p:cNvSpPr/>
              <p:nvPr/>
            </p:nvSpPr>
            <p:spPr>
              <a:xfrm>
                <a:off x="814038" y="1983418"/>
                <a:ext cx="802230" cy="392002"/>
              </a:xfrm>
              <a:custGeom>
                <a:avLst/>
                <a:gdLst/>
                <a:ahLst/>
                <a:cxnLst/>
                <a:rect l="l" t="t" r="r" b="b"/>
                <a:pathLst>
                  <a:path w="30855" h="15077" extrusionOk="0">
                    <a:moveTo>
                      <a:pt x="12821" y="933"/>
                    </a:moveTo>
                    <a:cubicBezTo>
                      <a:pt x="13462" y="933"/>
                      <a:pt x="14106" y="940"/>
                      <a:pt x="14756" y="954"/>
                    </a:cubicBezTo>
                    <a:cubicBezTo>
                      <a:pt x="14820" y="1082"/>
                      <a:pt x="14948" y="1146"/>
                      <a:pt x="15108" y="1146"/>
                    </a:cubicBezTo>
                    <a:cubicBezTo>
                      <a:pt x="17476" y="1338"/>
                      <a:pt x="19845" y="1690"/>
                      <a:pt x="22181" y="2202"/>
                    </a:cubicBezTo>
                    <a:cubicBezTo>
                      <a:pt x="23717" y="2554"/>
                      <a:pt x="30855" y="4250"/>
                      <a:pt x="26886" y="7003"/>
                    </a:cubicBezTo>
                    <a:cubicBezTo>
                      <a:pt x="25126" y="8187"/>
                      <a:pt x="21829" y="7995"/>
                      <a:pt x="19717" y="8123"/>
                    </a:cubicBezTo>
                    <a:cubicBezTo>
                      <a:pt x="18500" y="8207"/>
                      <a:pt x="17284" y="8247"/>
                      <a:pt x="16067" y="8247"/>
                    </a:cubicBezTo>
                    <a:cubicBezTo>
                      <a:pt x="14979" y="8247"/>
                      <a:pt x="13891" y="8215"/>
                      <a:pt x="12803" y="8155"/>
                    </a:cubicBezTo>
                    <a:cubicBezTo>
                      <a:pt x="10403" y="8027"/>
                      <a:pt x="8034" y="7707"/>
                      <a:pt x="5730" y="7163"/>
                    </a:cubicBezTo>
                    <a:cubicBezTo>
                      <a:pt x="4674" y="6939"/>
                      <a:pt x="3650" y="6651"/>
                      <a:pt x="2689" y="6202"/>
                    </a:cubicBezTo>
                    <a:cubicBezTo>
                      <a:pt x="1729" y="5722"/>
                      <a:pt x="705" y="5114"/>
                      <a:pt x="1313" y="3642"/>
                    </a:cubicBezTo>
                    <a:cubicBezTo>
                      <a:pt x="1537" y="3130"/>
                      <a:pt x="2433" y="2618"/>
                      <a:pt x="2913" y="2362"/>
                    </a:cubicBezTo>
                    <a:cubicBezTo>
                      <a:pt x="5026" y="1210"/>
                      <a:pt x="7746" y="1082"/>
                      <a:pt x="10115" y="986"/>
                    </a:cubicBezTo>
                    <a:cubicBezTo>
                      <a:pt x="11015" y="948"/>
                      <a:pt x="11915" y="933"/>
                      <a:pt x="12821" y="933"/>
                    </a:cubicBezTo>
                    <a:close/>
                    <a:moveTo>
                      <a:pt x="1057" y="6202"/>
                    </a:moveTo>
                    <a:lnTo>
                      <a:pt x="1057" y="6202"/>
                    </a:lnTo>
                    <a:cubicBezTo>
                      <a:pt x="1409" y="6523"/>
                      <a:pt x="1825" y="6779"/>
                      <a:pt x="2241" y="7003"/>
                    </a:cubicBezTo>
                    <a:cubicBezTo>
                      <a:pt x="2305" y="8763"/>
                      <a:pt x="2337" y="10523"/>
                      <a:pt x="2401" y="12316"/>
                    </a:cubicBezTo>
                    <a:cubicBezTo>
                      <a:pt x="993" y="11451"/>
                      <a:pt x="1217" y="10971"/>
                      <a:pt x="1185" y="9659"/>
                    </a:cubicBezTo>
                    <a:lnTo>
                      <a:pt x="1185" y="9659"/>
                    </a:lnTo>
                    <a:lnTo>
                      <a:pt x="1185" y="9691"/>
                    </a:lnTo>
                    <a:cubicBezTo>
                      <a:pt x="1153" y="8507"/>
                      <a:pt x="1089" y="7355"/>
                      <a:pt x="1057" y="6202"/>
                    </a:cubicBezTo>
                    <a:close/>
                    <a:moveTo>
                      <a:pt x="2561" y="7131"/>
                    </a:moveTo>
                    <a:cubicBezTo>
                      <a:pt x="2657" y="7163"/>
                      <a:pt x="2785" y="7227"/>
                      <a:pt x="2881" y="7259"/>
                    </a:cubicBezTo>
                    <a:cubicBezTo>
                      <a:pt x="3202" y="7387"/>
                      <a:pt x="3554" y="7483"/>
                      <a:pt x="3906" y="7611"/>
                    </a:cubicBezTo>
                    <a:cubicBezTo>
                      <a:pt x="4034" y="9371"/>
                      <a:pt x="4066" y="11131"/>
                      <a:pt x="4034" y="12892"/>
                    </a:cubicBezTo>
                    <a:cubicBezTo>
                      <a:pt x="3554" y="12764"/>
                      <a:pt x="3106" y="12636"/>
                      <a:pt x="2657" y="12412"/>
                    </a:cubicBezTo>
                    <a:cubicBezTo>
                      <a:pt x="2689" y="12412"/>
                      <a:pt x="2721" y="12348"/>
                      <a:pt x="2721" y="12316"/>
                    </a:cubicBezTo>
                    <a:cubicBezTo>
                      <a:pt x="2657" y="10587"/>
                      <a:pt x="2593" y="8859"/>
                      <a:pt x="2561" y="7131"/>
                    </a:cubicBezTo>
                    <a:close/>
                    <a:moveTo>
                      <a:pt x="28102" y="7323"/>
                    </a:moveTo>
                    <a:cubicBezTo>
                      <a:pt x="28102" y="8379"/>
                      <a:pt x="28070" y="9435"/>
                      <a:pt x="28006" y="10459"/>
                    </a:cubicBezTo>
                    <a:cubicBezTo>
                      <a:pt x="27974" y="11003"/>
                      <a:pt x="27782" y="11483"/>
                      <a:pt x="27462" y="11900"/>
                    </a:cubicBezTo>
                    <a:cubicBezTo>
                      <a:pt x="27366" y="10619"/>
                      <a:pt x="27366" y="9339"/>
                      <a:pt x="27398" y="8059"/>
                    </a:cubicBezTo>
                    <a:cubicBezTo>
                      <a:pt x="27398" y="7963"/>
                      <a:pt x="27326" y="7915"/>
                      <a:pt x="27254" y="7915"/>
                    </a:cubicBezTo>
                    <a:cubicBezTo>
                      <a:pt x="27182" y="7915"/>
                      <a:pt x="27110" y="7963"/>
                      <a:pt x="27110" y="8059"/>
                    </a:cubicBezTo>
                    <a:cubicBezTo>
                      <a:pt x="27046" y="9435"/>
                      <a:pt x="27078" y="10843"/>
                      <a:pt x="27174" y="12220"/>
                    </a:cubicBezTo>
                    <a:cubicBezTo>
                      <a:pt x="26758" y="12572"/>
                      <a:pt x="26278" y="12892"/>
                      <a:pt x="25734" y="13084"/>
                    </a:cubicBezTo>
                    <a:cubicBezTo>
                      <a:pt x="25702" y="11579"/>
                      <a:pt x="25574" y="10075"/>
                      <a:pt x="25414" y="8603"/>
                    </a:cubicBezTo>
                    <a:cubicBezTo>
                      <a:pt x="25414" y="8539"/>
                      <a:pt x="25382" y="8507"/>
                      <a:pt x="25350" y="8475"/>
                    </a:cubicBezTo>
                    <a:cubicBezTo>
                      <a:pt x="26374" y="8283"/>
                      <a:pt x="27398" y="7963"/>
                      <a:pt x="28102" y="7323"/>
                    </a:cubicBezTo>
                    <a:close/>
                    <a:moveTo>
                      <a:pt x="4194" y="7739"/>
                    </a:moveTo>
                    <a:cubicBezTo>
                      <a:pt x="4802" y="7931"/>
                      <a:pt x="5410" y="8059"/>
                      <a:pt x="5986" y="8219"/>
                    </a:cubicBezTo>
                    <a:cubicBezTo>
                      <a:pt x="5954" y="8219"/>
                      <a:pt x="5922" y="8283"/>
                      <a:pt x="5922" y="8347"/>
                    </a:cubicBezTo>
                    <a:cubicBezTo>
                      <a:pt x="5794" y="10011"/>
                      <a:pt x="5826" y="11675"/>
                      <a:pt x="5986" y="13372"/>
                    </a:cubicBezTo>
                    <a:cubicBezTo>
                      <a:pt x="5506" y="13276"/>
                      <a:pt x="5058" y="13148"/>
                      <a:pt x="4578" y="13020"/>
                    </a:cubicBezTo>
                    <a:lnTo>
                      <a:pt x="4322" y="12988"/>
                    </a:lnTo>
                    <a:cubicBezTo>
                      <a:pt x="4354" y="11227"/>
                      <a:pt x="4322" y="9467"/>
                      <a:pt x="4194" y="7739"/>
                    </a:cubicBezTo>
                    <a:close/>
                    <a:moveTo>
                      <a:pt x="25094" y="8507"/>
                    </a:moveTo>
                    <a:cubicBezTo>
                      <a:pt x="25094" y="8539"/>
                      <a:pt x="25094" y="8571"/>
                      <a:pt x="25094" y="8571"/>
                    </a:cubicBezTo>
                    <a:cubicBezTo>
                      <a:pt x="25286" y="10107"/>
                      <a:pt x="25382" y="11643"/>
                      <a:pt x="25446" y="13180"/>
                    </a:cubicBezTo>
                    <a:cubicBezTo>
                      <a:pt x="24966" y="13340"/>
                      <a:pt x="24486" y="13468"/>
                      <a:pt x="24005" y="13564"/>
                    </a:cubicBezTo>
                    <a:lnTo>
                      <a:pt x="23717" y="13628"/>
                    </a:lnTo>
                    <a:cubicBezTo>
                      <a:pt x="23781" y="12028"/>
                      <a:pt x="23717" y="10427"/>
                      <a:pt x="23589" y="8859"/>
                    </a:cubicBezTo>
                    <a:cubicBezTo>
                      <a:pt x="23557" y="8795"/>
                      <a:pt x="23525" y="8731"/>
                      <a:pt x="23461" y="8731"/>
                    </a:cubicBezTo>
                    <a:lnTo>
                      <a:pt x="24069" y="8667"/>
                    </a:lnTo>
                    <a:cubicBezTo>
                      <a:pt x="24390" y="8603"/>
                      <a:pt x="24742" y="8571"/>
                      <a:pt x="25094" y="8507"/>
                    </a:cubicBezTo>
                    <a:close/>
                    <a:moveTo>
                      <a:pt x="6192" y="8253"/>
                    </a:moveTo>
                    <a:cubicBezTo>
                      <a:pt x="6859" y="8381"/>
                      <a:pt x="7495" y="8508"/>
                      <a:pt x="8162" y="8603"/>
                    </a:cubicBezTo>
                    <a:lnTo>
                      <a:pt x="8162" y="13756"/>
                    </a:lnTo>
                    <a:cubicBezTo>
                      <a:pt x="7522" y="13660"/>
                      <a:pt x="6914" y="13564"/>
                      <a:pt x="6274" y="13436"/>
                    </a:cubicBezTo>
                    <a:cubicBezTo>
                      <a:pt x="6114" y="11740"/>
                      <a:pt x="6114" y="10011"/>
                      <a:pt x="6210" y="8315"/>
                    </a:cubicBezTo>
                    <a:cubicBezTo>
                      <a:pt x="6210" y="8288"/>
                      <a:pt x="6210" y="8262"/>
                      <a:pt x="6192" y="8253"/>
                    </a:cubicBezTo>
                    <a:close/>
                    <a:moveTo>
                      <a:pt x="23333" y="8731"/>
                    </a:moveTo>
                    <a:lnTo>
                      <a:pt x="23333" y="8731"/>
                    </a:lnTo>
                    <a:cubicBezTo>
                      <a:pt x="23301" y="8763"/>
                      <a:pt x="23269" y="8795"/>
                      <a:pt x="23301" y="8859"/>
                    </a:cubicBezTo>
                    <a:cubicBezTo>
                      <a:pt x="23429" y="10459"/>
                      <a:pt x="23493" y="12060"/>
                      <a:pt x="23429" y="13660"/>
                    </a:cubicBezTo>
                    <a:cubicBezTo>
                      <a:pt x="22949" y="13756"/>
                      <a:pt x="22469" y="13820"/>
                      <a:pt x="21989" y="13884"/>
                    </a:cubicBezTo>
                    <a:cubicBezTo>
                      <a:pt x="21989" y="12220"/>
                      <a:pt x="21989" y="10523"/>
                      <a:pt x="22021" y="8859"/>
                    </a:cubicBezTo>
                    <a:lnTo>
                      <a:pt x="23333" y="8731"/>
                    </a:lnTo>
                    <a:close/>
                    <a:moveTo>
                      <a:pt x="8451" y="8635"/>
                    </a:moveTo>
                    <a:cubicBezTo>
                      <a:pt x="8867" y="8699"/>
                      <a:pt x="9283" y="8763"/>
                      <a:pt x="9699" y="8795"/>
                    </a:cubicBezTo>
                    <a:lnTo>
                      <a:pt x="9699" y="8859"/>
                    </a:lnTo>
                    <a:lnTo>
                      <a:pt x="10083" y="13980"/>
                    </a:lnTo>
                    <a:cubicBezTo>
                      <a:pt x="9539" y="13948"/>
                      <a:pt x="8995" y="13884"/>
                      <a:pt x="8451" y="13788"/>
                    </a:cubicBezTo>
                    <a:lnTo>
                      <a:pt x="8451" y="8635"/>
                    </a:lnTo>
                    <a:close/>
                    <a:moveTo>
                      <a:pt x="21733" y="8891"/>
                    </a:moveTo>
                    <a:cubicBezTo>
                      <a:pt x="21733" y="10555"/>
                      <a:pt x="21701" y="12252"/>
                      <a:pt x="21701" y="13948"/>
                    </a:cubicBezTo>
                    <a:cubicBezTo>
                      <a:pt x="21189" y="13980"/>
                      <a:pt x="20709" y="14044"/>
                      <a:pt x="20229" y="14076"/>
                    </a:cubicBezTo>
                    <a:cubicBezTo>
                      <a:pt x="20165" y="12476"/>
                      <a:pt x="20133" y="10843"/>
                      <a:pt x="20069" y="9243"/>
                    </a:cubicBezTo>
                    <a:cubicBezTo>
                      <a:pt x="20053" y="9163"/>
                      <a:pt x="19989" y="9123"/>
                      <a:pt x="19925" y="9123"/>
                    </a:cubicBezTo>
                    <a:cubicBezTo>
                      <a:pt x="19861" y="9123"/>
                      <a:pt x="19797" y="9163"/>
                      <a:pt x="19781" y="9243"/>
                    </a:cubicBezTo>
                    <a:cubicBezTo>
                      <a:pt x="19813" y="10843"/>
                      <a:pt x="19877" y="12476"/>
                      <a:pt x="19941" y="14076"/>
                    </a:cubicBezTo>
                    <a:cubicBezTo>
                      <a:pt x="19397" y="14108"/>
                      <a:pt x="18852" y="14140"/>
                      <a:pt x="18340" y="14140"/>
                    </a:cubicBezTo>
                    <a:lnTo>
                      <a:pt x="18340" y="9083"/>
                    </a:lnTo>
                    <a:cubicBezTo>
                      <a:pt x="19461" y="9051"/>
                      <a:pt x="20581" y="8987"/>
                      <a:pt x="21733" y="8891"/>
                    </a:cubicBezTo>
                    <a:close/>
                    <a:moveTo>
                      <a:pt x="18020" y="9115"/>
                    </a:moveTo>
                    <a:lnTo>
                      <a:pt x="18020" y="14172"/>
                    </a:lnTo>
                    <a:lnTo>
                      <a:pt x="16388" y="14172"/>
                    </a:lnTo>
                    <a:cubicBezTo>
                      <a:pt x="16324" y="12540"/>
                      <a:pt x="16292" y="10907"/>
                      <a:pt x="16356" y="9275"/>
                    </a:cubicBezTo>
                    <a:cubicBezTo>
                      <a:pt x="16356" y="9211"/>
                      <a:pt x="16324" y="9179"/>
                      <a:pt x="16292" y="9147"/>
                    </a:cubicBezTo>
                    <a:cubicBezTo>
                      <a:pt x="16868" y="9147"/>
                      <a:pt x="17444" y="9147"/>
                      <a:pt x="18020" y="9115"/>
                    </a:cubicBezTo>
                    <a:close/>
                    <a:moveTo>
                      <a:pt x="9987" y="8859"/>
                    </a:moveTo>
                    <a:cubicBezTo>
                      <a:pt x="10627" y="8923"/>
                      <a:pt x="11267" y="8987"/>
                      <a:pt x="11907" y="9019"/>
                    </a:cubicBezTo>
                    <a:cubicBezTo>
                      <a:pt x="11843" y="10683"/>
                      <a:pt x="11875" y="12316"/>
                      <a:pt x="12035" y="13948"/>
                    </a:cubicBezTo>
                    <a:cubicBezTo>
                      <a:pt x="12035" y="14044"/>
                      <a:pt x="12115" y="14092"/>
                      <a:pt x="12191" y="14092"/>
                    </a:cubicBezTo>
                    <a:cubicBezTo>
                      <a:pt x="12267" y="14092"/>
                      <a:pt x="12339" y="14044"/>
                      <a:pt x="12323" y="13948"/>
                    </a:cubicBezTo>
                    <a:cubicBezTo>
                      <a:pt x="12195" y="12316"/>
                      <a:pt x="12131" y="10683"/>
                      <a:pt x="12227" y="9051"/>
                    </a:cubicBezTo>
                    <a:lnTo>
                      <a:pt x="12227" y="9051"/>
                    </a:lnTo>
                    <a:lnTo>
                      <a:pt x="13155" y="9083"/>
                    </a:lnTo>
                    <a:cubicBezTo>
                      <a:pt x="13411" y="9083"/>
                      <a:pt x="13667" y="9083"/>
                      <a:pt x="13924" y="9115"/>
                    </a:cubicBezTo>
                    <a:cubicBezTo>
                      <a:pt x="14180" y="10811"/>
                      <a:pt x="14340" y="12508"/>
                      <a:pt x="14404" y="14204"/>
                    </a:cubicBezTo>
                    <a:cubicBezTo>
                      <a:pt x="13059" y="14172"/>
                      <a:pt x="11747" y="14108"/>
                      <a:pt x="10403" y="14012"/>
                    </a:cubicBezTo>
                    <a:cubicBezTo>
                      <a:pt x="10275" y="12316"/>
                      <a:pt x="10115" y="10587"/>
                      <a:pt x="9987" y="8859"/>
                    </a:cubicBezTo>
                    <a:close/>
                    <a:moveTo>
                      <a:pt x="14212" y="9115"/>
                    </a:moveTo>
                    <a:cubicBezTo>
                      <a:pt x="14852" y="9115"/>
                      <a:pt x="15460" y="9147"/>
                      <a:pt x="16100" y="9147"/>
                    </a:cubicBezTo>
                    <a:cubicBezTo>
                      <a:pt x="16068" y="9179"/>
                      <a:pt x="16036" y="9211"/>
                      <a:pt x="16036" y="9275"/>
                    </a:cubicBezTo>
                    <a:cubicBezTo>
                      <a:pt x="16004" y="10907"/>
                      <a:pt x="16004" y="12540"/>
                      <a:pt x="16068" y="14204"/>
                    </a:cubicBezTo>
                    <a:lnTo>
                      <a:pt x="14724" y="14172"/>
                    </a:lnTo>
                    <a:cubicBezTo>
                      <a:pt x="14628" y="12508"/>
                      <a:pt x="14468" y="10811"/>
                      <a:pt x="14212" y="9115"/>
                    </a:cubicBezTo>
                    <a:close/>
                    <a:moveTo>
                      <a:pt x="12577" y="1"/>
                    </a:moveTo>
                    <a:cubicBezTo>
                      <a:pt x="10716" y="1"/>
                      <a:pt x="8854" y="77"/>
                      <a:pt x="7010" y="313"/>
                    </a:cubicBezTo>
                    <a:cubicBezTo>
                      <a:pt x="4898" y="601"/>
                      <a:pt x="1121" y="1242"/>
                      <a:pt x="353" y="3674"/>
                    </a:cubicBezTo>
                    <a:cubicBezTo>
                      <a:pt x="289" y="3834"/>
                      <a:pt x="257" y="3962"/>
                      <a:pt x="257" y="4122"/>
                    </a:cubicBezTo>
                    <a:cubicBezTo>
                      <a:pt x="161" y="4218"/>
                      <a:pt x="129" y="4314"/>
                      <a:pt x="129" y="4442"/>
                    </a:cubicBezTo>
                    <a:cubicBezTo>
                      <a:pt x="193" y="6683"/>
                      <a:pt x="1" y="9147"/>
                      <a:pt x="353" y="11355"/>
                    </a:cubicBezTo>
                    <a:cubicBezTo>
                      <a:pt x="513" y="12412"/>
                      <a:pt x="1057" y="12732"/>
                      <a:pt x="2017" y="13116"/>
                    </a:cubicBezTo>
                    <a:cubicBezTo>
                      <a:pt x="6018" y="14716"/>
                      <a:pt x="10499" y="15068"/>
                      <a:pt x="14788" y="15068"/>
                    </a:cubicBezTo>
                    <a:cubicBezTo>
                      <a:pt x="15563" y="15068"/>
                      <a:pt x="16367" y="15077"/>
                      <a:pt x="17187" y="15077"/>
                    </a:cubicBezTo>
                    <a:cubicBezTo>
                      <a:pt x="20261" y="15077"/>
                      <a:pt x="23549" y="14957"/>
                      <a:pt x="26278" y="13820"/>
                    </a:cubicBezTo>
                    <a:cubicBezTo>
                      <a:pt x="27334" y="13340"/>
                      <a:pt x="28486" y="12764"/>
                      <a:pt x="28806" y="11547"/>
                    </a:cubicBezTo>
                    <a:cubicBezTo>
                      <a:pt x="29350" y="9595"/>
                      <a:pt x="28998" y="7035"/>
                      <a:pt x="29030" y="4986"/>
                    </a:cubicBezTo>
                    <a:cubicBezTo>
                      <a:pt x="29062" y="4794"/>
                      <a:pt x="28934" y="4634"/>
                      <a:pt x="28742" y="4570"/>
                    </a:cubicBezTo>
                    <a:cubicBezTo>
                      <a:pt x="28262" y="3290"/>
                      <a:pt x="26758" y="2554"/>
                      <a:pt x="25478" y="2138"/>
                    </a:cubicBezTo>
                    <a:cubicBezTo>
                      <a:pt x="23013" y="1338"/>
                      <a:pt x="20485" y="826"/>
                      <a:pt x="17924" y="537"/>
                    </a:cubicBezTo>
                    <a:cubicBezTo>
                      <a:pt x="17924" y="313"/>
                      <a:pt x="17764" y="153"/>
                      <a:pt x="17540" y="121"/>
                    </a:cubicBezTo>
                    <a:cubicBezTo>
                      <a:pt x="15896" y="61"/>
                      <a:pt x="14237" y="1"/>
                      <a:pt x="125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02" name="Google Shape;1102;p28"/>
              <p:cNvSpPr/>
              <p:nvPr/>
            </p:nvSpPr>
            <p:spPr>
              <a:xfrm>
                <a:off x="880624" y="2026500"/>
                <a:ext cx="617344" cy="135044"/>
              </a:xfrm>
              <a:custGeom>
                <a:avLst/>
                <a:gdLst/>
                <a:ahLst/>
                <a:cxnLst/>
                <a:rect l="l" t="t" r="r" b="b"/>
                <a:pathLst>
                  <a:path w="23744" h="5194" extrusionOk="0">
                    <a:moveTo>
                      <a:pt x="10562" y="481"/>
                    </a:moveTo>
                    <a:cubicBezTo>
                      <a:pt x="13539" y="737"/>
                      <a:pt x="16644" y="1089"/>
                      <a:pt x="19492" y="1921"/>
                    </a:cubicBezTo>
                    <a:cubicBezTo>
                      <a:pt x="20388" y="2209"/>
                      <a:pt x="22789" y="2689"/>
                      <a:pt x="21540" y="4385"/>
                    </a:cubicBezTo>
                    <a:cubicBezTo>
                      <a:pt x="21312" y="4696"/>
                      <a:pt x="20615" y="4739"/>
                      <a:pt x="19986" y="4739"/>
                    </a:cubicBezTo>
                    <a:cubicBezTo>
                      <a:pt x="19750" y="4739"/>
                      <a:pt x="19523" y="4733"/>
                      <a:pt x="19335" y="4733"/>
                    </a:cubicBezTo>
                    <a:cubicBezTo>
                      <a:pt x="19251" y="4733"/>
                      <a:pt x="19174" y="4734"/>
                      <a:pt x="19108" y="4738"/>
                    </a:cubicBezTo>
                    <a:cubicBezTo>
                      <a:pt x="17739" y="4835"/>
                      <a:pt x="16351" y="4877"/>
                      <a:pt x="14959" y="4877"/>
                    </a:cubicBezTo>
                    <a:cubicBezTo>
                      <a:pt x="14528" y="4877"/>
                      <a:pt x="14098" y="4873"/>
                      <a:pt x="13667" y="4866"/>
                    </a:cubicBezTo>
                    <a:cubicBezTo>
                      <a:pt x="10338" y="4834"/>
                      <a:pt x="6754" y="4834"/>
                      <a:pt x="3489" y="4033"/>
                    </a:cubicBezTo>
                    <a:cubicBezTo>
                      <a:pt x="2369" y="3745"/>
                      <a:pt x="288" y="2817"/>
                      <a:pt x="2337" y="1665"/>
                    </a:cubicBezTo>
                    <a:cubicBezTo>
                      <a:pt x="2945" y="1281"/>
                      <a:pt x="4065" y="1249"/>
                      <a:pt x="4769" y="1121"/>
                    </a:cubicBezTo>
                    <a:cubicBezTo>
                      <a:pt x="6626" y="801"/>
                      <a:pt x="8514" y="609"/>
                      <a:pt x="10434" y="545"/>
                    </a:cubicBezTo>
                    <a:cubicBezTo>
                      <a:pt x="10466" y="545"/>
                      <a:pt x="10530" y="513"/>
                      <a:pt x="10562" y="481"/>
                    </a:cubicBezTo>
                    <a:close/>
                    <a:moveTo>
                      <a:pt x="8866" y="1"/>
                    </a:moveTo>
                    <a:cubicBezTo>
                      <a:pt x="8674" y="1"/>
                      <a:pt x="8674" y="289"/>
                      <a:pt x="8866" y="289"/>
                    </a:cubicBezTo>
                    <a:cubicBezTo>
                      <a:pt x="5825" y="449"/>
                      <a:pt x="0" y="961"/>
                      <a:pt x="737" y="2977"/>
                    </a:cubicBezTo>
                    <a:cubicBezTo>
                      <a:pt x="1249" y="4257"/>
                      <a:pt x="4225" y="4513"/>
                      <a:pt x="5281" y="4642"/>
                    </a:cubicBezTo>
                    <a:cubicBezTo>
                      <a:pt x="8066" y="4962"/>
                      <a:pt x="10850" y="5154"/>
                      <a:pt x="13667" y="5154"/>
                    </a:cubicBezTo>
                    <a:cubicBezTo>
                      <a:pt x="13928" y="5154"/>
                      <a:pt x="14874" y="5194"/>
                      <a:pt x="16063" y="5194"/>
                    </a:cubicBezTo>
                    <a:cubicBezTo>
                      <a:pt x="19108" y="5194"/>
                      <a:pt x="23744" y="4929"/>
                      <a:pt x="22501" y="3041"/>
                    </a:cubicBezTo>
                    <a:cubicBezTo>
                      <a:pt x="21604" y="1665"/>
                      <a:pt x="18436" y="1345"/>
                      <a:pt x="17028" y="1089"/>
                    </a:cubicBezTo>
                    <a:cubicBezTo>
                      <a:pt x="14307" y="609"/>
                      <a:pt x="11587" y="289"/>
                      <a:pt x="88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03" name="Google Shape;1103;p28"/>
              <p:cNvSpPr/>
              <p:nvPr/>
            </p:nvSpPr>
            <p:spPr>
              <a:xfrm>
                <a:off x="970298" y="2060976"/>
                <a:ext cx="422240" cy="77090"/>
              </a:xfrm>
              <a:custGeom>
                <a:avLst/>
                <a:gdLst/>
                <a:ahLst/>
                <a:cxnLst/>
                <a:rect l="l" t="t" r="r" b="b"/>
                <a:pathLst>
                  <a:path w="16240" h="2965" extrusionOk="0">
                    <a:moveTo>
                      <a:pt x="6185" y="307"/>
                    </a:moveTo>
                    <a:cubicBezTo>
                      <a:pt x="6185" y="339"/>
                      <a:pt x="6249" y="371"/>
                      <a:pt x="6281" y="371"/>
                    </a:cubicBezTo>
                    <a:cubicBezTo>
                      <a:pt x="8682" y="435"/>
                      <a:pt x="11274" y="275"/>
                      <a:pt x="13579" y="915"/>
                    </a:cubicBezTo>
                    <a:cubicBezTo>
                      <a:pt x="13899" y="1011"/>
                      <a:pt x="15243" y="1331"/>
                      <a:pt x="15307" y="1587"/>
                    </a:cubicBezTo>
                    <a:cubicBezTo>
                      <a:pt x="15531" y="2579"/>
                      <a:pt x="13547" y="2483"/>
                      <a:pt x="13067" y="2515"/>
                    </a:cubicBezTo>
                    <a:cubicBezTo>
                      <a:pt x="12234" y="2515"/>
                      <a:pt x="11402" y="2530"/>
                      <a:pt x="10570" y="2530"/>
                    </a:cubicBezTo>
                    <a:cubicBezTo>
                      <a:pt x="10154" y="2530"/>
                      <a:pt x="9738" y="2526"/>
                      <a:pt x="9322" y="2515"/>
                    </a:cubicBezTo>
                    <a:cubicBezTo>
                      <a:pt x="8202" y="2515"/>
                      <a:pt x="7081" y="2515"/>
                      <a:pt x="5993" y="2451"/>
                    </a:cubicBezTo>
                    <a:cubicBezTo>
                      <a:pt x="5871" y="2448"/>
                      <a:pt x="5744" y="2447"/>
                      <a:pt x="5612" y="2447"/>
                    </a:cubicBezTo>
                    <a:cubicBezTo>
                      <a:pt x="5252" y="2447"/>
                      <a:pt x="4858" y="2456"/>
                      <a:pt x="4458" y="2456"/>
                    </a:cubicBezTo>
                    <a:cubicBezTo>
                      <a:pt x="3618" y="2456"/>
                      <a:pt x="2748" y="2415"/>
                      <a:pt x="2088" y="2163"/>
                    </a:cubicBezTo>
                    <a:cubicBezTo>
                      <a:pt x="1448" y="1907"/>
                      <a:pt x="648" y="1363"/>
                      <a:pt x="1416" y="819"/>
                    </a:cubicBezTo>
                    <a:cubicBezTo>
                      <a:pt x="1768" y="563"/>
                      <a:pt x="3721" y="435"/>
                      <a:pt x="3817" y="435"/>
                    </a:cubicBezTo>
                    <a:cubicBezTo>
                      <a:pt x="4617" y="339"/>
                      <a:pt x="5385" y="307"/>
                      <a:pt x="6185" y="307"/>
                    </a:cubicBezTo>
                    <a:close/>
                    <a:moveTo>
                      <a:pt x="5848" y="1"/>
                    </a:moveTo>
                    <a:cubicBezTo>
                      <a:pt x="3649" y="1"/>
                      <a:pt x="0" y="163"/>
                      <a:pt x="168" y="1459"/>
                    </a:cubicBezTo>
                    <a:cubicBezTo>
                      <a:pt x="369" y="2687"/>
                      <a:pt x="3495" y="2915"/>
                      <a:pt x="6073" y="2915"/>
                    </a:cubicBezTo>
                    <a:cubicBezTo>
                      <a:pt x="7595" y="2915"/>
                      <a:pt x="8926" y="2835"/>
                      <a:pt x="9354" y="2835"/>
                    </a:cubicBezTo>
                    <a:cubicBezTo>
                      <a:pt x="9732" y="2835"/>
                      <a:pt x="11145" y="2964"/>
                      <a:pt x="12567" y="2964"/>
                    </a:cubicBezTo>
                    <a:cubicBezTo>
                      <a:pt x="14396" y="2964"/>
                      <a:pt x="16239" y="2751"/>
                      <a:pt x="15915" y="1779"/>
                    </a:cubicBezTo>
                    <a:cubicBezTo>
                      <a:pt x="15627" y="819"/>
                      <a:pt x="13195" y="499"/>
                      <a:pt x="12458" y="371"/>
                    </a:cubicBezTo>
                    <a:cubicBezTo>
                      <a:pt x="11030" y="175"/>
                      <a:pt x="9577" y="77"/>
                      <a:pt x="8122" y="77"/>
                    </a:cubicBezTo>
                    <a:cubicBezTo>
                      <a:pt x="7914" y="77"/>
                      <a:pt x="7706" y="79"/>
                      <a:pt x="7497" y="83"/>
                    </a:cubicBezTo>
                    <a:cubicBezTo>
                      <a:pt x="7497" y="19"/>
                      <a:pt x="7433" y="19"/>
                      <a:pt x="7369" y="19"/>
                    </a:cubicBezTo>
                    <a:cubicBezTo>
                      <a:pt x="7153" y="19"/>
                      <a:pt x="6581" y="1"/>
                      <a:pt x="58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1104" name="Google Shape;1104;p28"/>
            <p:cNvSpPr txBox="1"/>
            <p:nvPr/>
          </p:nvSpPr>
          <p:spPr>
            <a:xfrm>
              <a:off x="535767" y="2952885"/>
              <a:ext cx="846241" cy="2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133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1999</a:t>
              </a:r>
              <a:endParaRPr sz="2133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05" name="Google Shape;1105;p28"/>
            <p:cNvSpPr txBox="1"/>
            <p:nvPr/>
          </p:nvSpPr>
          <p:spPr>
            <a:xfrm>
              <a:off x="1597991" y="1558164"/>
              <a:ext cx="1100100" cy="7312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B.A. Statistics/</a:t>
              </a:r>
            </a:p>
            <a:p>
              <a:pPr algn="ctr"/>
              <a:r>
                <a:rPr lang="en" sz="16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Economics coursework</a:t>
              </a:r>
              <a:endParaRPr sz="16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6" name="Google Shape;1106;p28"/>
            <p:cNvSpPr/>
            <p:nvPr/>
          </p:nvSpPr>
          <p:spPr>
            <a:xfrm>
              <a:off x="874137" y="2617967"/>
              <a:ext cx="174512" cy="158990"/>
            </a:xfrm>
            <a:custGeom>
              <a:avLst/>
              <a:gdLst/>
              <a:ahLst/>
              <a:cxnLst/>
              <a:rect l="l" t="t" r="r" b="b"/>
              <a:pathLst>
                <a:path w="6712" h="6115" extrusionOk="0">
                  <a:moveTo>
                    <a:pt x="3610" y="0"/>
                  </a:moveTo>
                  <a:cubicBezTo>
                    <a:pt x="1547" y="0"/>
                    <a:pt x="0" y="2827"/>
                    <a:pt x="764" y="4641"/>
                  </a:cubicBezTo>
                  <a:cubicBezTo>
                    <a:pt x="1120" y="5489"/>
                    <a:pt x="1832" y="5922"/>
                    <a:pt x="2621" y="6025"/>
                  </a:cubicBezTo>
                  <a:lnTo>
                    <a:pt x="2621" y="6025"/>
                  </a:lnTo>
                  <a:cubicBezTo>
                    <a:pt x="2817" y="6083"/>
                    <a:pt x="3019" y="6114"/>
                    <a:pt x="3213" y="6114"/>
                  </a:cubicBezTo>
                  <a:cubicBezTo>
                    <a:pt x="3229" y="6114"/>
                    <a:pt x="3245" y="6114"/>
                    <a:pt x="3261" y="6114"/>
                  </a:cubicBezTo>
                  <a:cubicBezTo>
                    <a:pt x="3786" y="6114"/>
                    <a:pt x="4391" y="6007"/>
                    <a:pt x="4712" y="5576"/>
                  </a:cubicBezTo>
                  <a:lnTo>
                    <a:pt x="4712" y="5576"/>
                  </a:lnTo>
                  <a:cubicBezTo>
                    <a:pt x="5029" y="5388"/>
                    <a:pt x="5311" y="5149"/>
                    <a:pt x="5533" y="4865"/>
                  </a:cubicBezTo>
                  <a:cubicBezTo>
                    <a:pt x="6712" y="3273"/>
                    <a:pt x="6020" y="983"/>
                    <a:pt x="4152" y="298"/>
                  </a:cubicBezTo>
                  <a:lnTo>
                    <a:pt x="4152" y="298"/>
                  </a:lnTo>
                  <a:cubicBezTo>
                    <a:pt x="4066" y="128"/>
                    <a:pt x="3896" y="0"/>
                    <a:pt x="3645" y="0"/>
                  </a:cubicBezTo>
                  <a:cubicBezTo>
                    <a:pt x="3633" y="0"/>
                    <a:pt x="3622" y="0"/>
                    <a:pt x="36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14" name="Google Shape;1114;p28"/>
          <p:cNvSpPr/>
          <p:nvPr/>
        </p:nvSpPr>
        <p:spPr>
          <a:xfrm>
            <a:off x="10566058" y="3839957"/>
            <a:ext cx="233584" cy="211987"/>
          </a:xfrm>
          <a:custGeom>
            <a:avLst/>
            <a:gdLst/>
            <a:ahLst/>
            <a:cxnLst/>
            <a:rect l="l" t="t" r="r" b="b"/>
            <a:pathLst>
              <a:path w="6738" h="6115" extrusionOk="0">
                <a:moveTo>
                  <a:pt x="3494" y="1"/>
                </a:moveTo>
                <a:cubicBezTo>
                  <a:pt x="3478" y="1"/>
                  <a:pt x="3462" y="1"/>
                  <a:pt x="3446" y="1"/>
                </a:cubicBezTo>
                <a:cubicBezTo>
                  <a:pt x="2899" y="1"/>
                  <a:pt x="2265" y="88"/>
                  <a:pt x="1956" y="563"/>
                </a:cubicBezTo>
                <a:lnTo>
                  <a:pt x="1956" y="563"/>
                </a:lnTo>
                <a:cubicBezTo>
                  <a:pt x="1668" y="740"/>
                  <a:pt x="1411" y="960"/>
                  <a:pt x="1205" y="1218"/>
                </a:cubicBezTo>
                <a:cubicBezTo>
                  <a:pt x="1" y="2834"/>
                  <a:pt x="711" y="5111"/>
                  <a:pt x="2560" y="5807"/>
                </a:cubicBezTo>
                <a:lnTo>
                  <a:pt x="2560" y="5807"/>
                </a:lnTo>
                <a:cubicBezTo>
                  <a:pt x="2649" y="5983"/>
                  <a:pt x="2827" y="6115"/>
                  <a:pt x="3094" y="6115"/>
                </a:cubicBezTo>
                <a:cubicBezTo>
                  <a:pt x="3105" y="6115"/>
                  <a:pt x="3117" y="6115"/>
                  <a:pt x="3128" y="6115"/>
                </a:cubicBezTo>
                <a:cubicBezTo>
                  <a:pt x="5160" y="6115"/>
                  <a:pt x="6738" y="3320"/>
                  <a:pt x="5942" y="1474"/>
                </a:cubicBezTo>
                <a:cubicBezTo>
                  <a:pt x="5583" y="617"/>
                  <a:pt x="4866" y="184"/>
                  <a:pt x="4074" y="84"/>
                </a:cubicBezTo>
                <a:lnTo>
                  <a:pt x="4074" y="84"/>
                </a:lnTo>
                <a:cubicBezTo>
                  <a:pt x="3882" y="30"/>
                  <a:pt x="3685" y="1"/>
                  <a:pt x="349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026" name="Picture 2" descr="Belarus State Economic University - Home | Facebook">
            <a:extLst>
              <a:ext uri="{FF2B5EF4-FFF2-40B4-BE49-F238E27FC236}">
                <a16:creationId xmlns:a16="http://schemas.microsoft.com/office/drawing/2014/main" id="{54F9E10D-6356-4C48-9E5C-B5E65CCA6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76" y="1853948"/>
            <a:ext cx="1394484" cy="139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utgers Athletics Logos - Rutgers University Athletics">
            <a:extLst>
              <a:ext uri="{FF2B5EF4-FFF2-40B4-BE49-F238E27FC236}">
                <a16:creationId xmlns:a16="http://schemas.microsoft.com/office/drawing/2014/main" id="{620B3CA6-41A5-FD41-A049-2F3A3121E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1" t="12941" r="18105"/>
          <a:stretch/>
        </p:blipFill>
        <p:spPr bwMode="auto">
          <a:xfrm>
            <a:off x="2533135" y="4949072"/>
            <a:ext cx="990052" cy="127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nssen Expands Research &amp;amp; Development Presence with Major Investment in  South San Francisco | Business Wire">
            <a:extLst>
              <a:ext uri="{FF2B5EF4-FFF2-40B4-BE49-F238E27FC236}">
                <a16:creationId xmlns:a16="http://schemas.microsoft.com/office/drawing/2014/main" id="{D02560C5-AC1B-3A4A-8320-0363D210B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2" t="14426" r="14318" b="14996"/>
          <a:stretch/>
        </p:blipFill>
        <p:spPr bwMode="auto">
          <a:xfrm>
            <a:off x="4587147" y="2018295"/>
            <a:ext cx="2037312" cy="100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lumbia University Careers and Employment | Women Leaders in College  Sports Career Connect">
            <a:extLst>
              <a:ext uri="{FF2B5EF4-FFF2-40B4-BE49-F238E27FC236}">
                <a16:creationId xmlns:a16="http://schemas.microsoft.com/office/drawing/2014/main" id="{A00FE6BA-9AD5-E94A-B489-08BE872BF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132" y="4949072"/>
            <a:ext cx="1311153" cy="131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1149;p28">
            <a:extLst>
              <a:ext uri="{FF2B5EF4-FFF2-40B4-BE49-F238E27FC236}">
                <a16:creationId xmlns:a16="http://schemas.microsoft.com/office/drawing/2014/main" id="{04DB008A-0A98-CC40-9E72-0D79DCA5BD1D}"/>
              </a:ext>
            </a:extLst>
          </p:cNvPr>
          <p:cNvSpPr txBox="1"/>
          <p:nvPr/>
        </p:nvSpPr>
        <p:spPr>
          <a:xfrm>
            <a:off x="9771511" y="3462806"/>
            <a:ext cx="132178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133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2014</a:t>
            </a:r>
            <a:endParaRPr sz="2133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3" name="Google Shape;1120;p28">
            <a:extLst>
              <a:ext uri="{FF2B5EF4-FFF2-40B4-BE49-F238E27FC236}">
                <a16:creationId xmlns:a16="http://schemas.microsoft.com/office/drawing/2014/main" id="{2A36C96E-CD89-FE41-B496-98D6B5273A11}"/>
              </a:ext>
            </a:extLst>
          </p:cNvPr>
          <p:cNvSpPr/>
          <p:nvPr/>
        </p:nvSpPr>
        <p:spPr>
          <a:xfrm>
            <a:off x="9979790" y="3446061"/>
            <a:ext cx="1418611" cy="429000"/>
          </a:xfrm>
          <a:custGeom>
            <a:avLst/>
            <a:gdLst/>
            <a:ahLst/>
            <a:cxnLst/>
            <a:rect l="l" t="t" r="r" b="b"/>
            <a:pathLst>
              <a:path w="32807" h="12375" extrusionOk="0">
                <a:moveTo>
                  <a:pt x="10520" y="1"/>
                </a:moveTo>
                <a:cubicBezTo>
                  <a:pt x="10450" y="1"/>
                  <a:pt x="10379" y="6"/>
                  <a:pt x="10307" y="18"/>
                </a:cubicBezTo>
                <a:lnTo>
                  <a:pt x="1345" y="1394"/>
                </a:lnTo>
                <a:cubicBezTo>
                  <a:pt x="1" y="1586"/>
                  <a:pt x="353" y="3730"/>
                  <a:pt x="1665" y="3730"/>
                </a:cubicBezTo>
                <a:lnTo>
                  <a:pt x="2721" y="3730"/>
                </a:lnTo>
                <a:cubicBezTo>
                  <a:pt x="1889" y="4338"/>
                  <a:pt x="1985" y="5779"/>
                  <a:pt x="3169" y="5907"/>
                </a:cubicBezTo>
                <a:cubicBezTo>
                  <a:pt x="3105" y="6451"/>
                  <a:pt x="3393" y="6963"/>
                  <a:pt x="3905" y="7187"/>
                </a:cubicBezTo>
                <a:cubicBezTo>
                  <a:pt x="3681" y="7507"/>
                  <a:pt x="3585" y="7859"/>
                  <a:pt x="3681" y="8243"/>
                </a:cubicBezTo>
                <a:cubicBezTo>
                  <a:pt x="2817" y="8947"/>
                  <a:pt x="3297" y="10324"/>
                  <a:pt x="4386" y="10388"/>
                </a:cubicBezTo>
                <a:lnTo>
                  <a:pt x="5890" y="10452"/>
                </a:lnTo>
                <a:cubicBezTo>
                  <a:pt x="5390" y="11169"/>
                  <a:pt x="5652" y="12374"/>
                  <a:pt x="6704" y="12374"/>
                </a:cubicBezTo>
                <a:cubicBezTo>
                  <a:pt x="6731" y="12374"/>
                  <a:pt x="6758" y="12373"/>
                  <a:pt x="6786" y="12372"/>
                </a:cubicBezTo>
                <a:cubicBezTo>
                  <a:pt x="8898" y="12308"/>
                  <a:pt x="10979" y="12244"/>
                  <a:pt x="13091" y="12148"/>
                </a:cubicBezTo>
                <a:cubicBezTo>
                  <a:pt x="15117" y="12086"/>
                  <a:pt x="17142" y="12051"/>
                  <a:pt x="19168" y="12051"/>
                </a:cubicBezTo>
                <a:cubicBezTo>
                  <a:pt x="20279" y="12051"/>
                  <a:pt x="21390" y="12061"/>
                  <a:pt x="22501" y="12084"/>
                </a:cubicBezTo>
                <a:cubicBezTo>
                  <a:pt x="22527" y="12086"/>
                  <a:pt x="22554" y="12087"/>
                  <a:pt x="22580" y="12087"/>
                </a:cubicBezTo>
                <a:cubicBezTo>
                  <a:pt x="22965" y="12087"/>
                  <a:pt x="23313" y="11869"/>
                  <a:pt x="23493" y="11540"/>
                </a:cubicBezTo>
                <a:cubicBezTo>
                  <a:pt x="26086" y="11348"/>
                  <a:pt x="28678" y="11156"/>
                  <a:pt x="31271" y="10964"/>
                </a:cubicBezTo>
                <a:cubicBezTo>
                  <a:pt x="32765" y="10836"/>
                  <a:pt x="32806" y="8563"/>
                  <a:pt x="31271" y="8563"/>
                </a:cubicBezTo>
                <a:cubicBezTo>
                  <a:pt x="31260" y="8563"/>
                  <a:pt x="31249" y="8563"/>
                  <a:pt x="31239" y="8563"/>
                </a:cubicBezTo>
                <a:lnTo>
                  <a:pt x="27078" y="8563"/>
                </a:lnTo>
                <a:cubicBezTo>
                  <a:pt x="27334" y="8179"/>
                  <a:pt x="27366" y="7699"/>
                  <a:pt x="27174" y="7315"/>
                </a:cubicBezTo>
                <a:cubicBezTo>
                  <a:pt x="28486" y="7059"/>
                  <a:pt x="29734" y="6579"/>
                  <a:pt x="30855" y="5907"/>
                </a:cubicBezTo>
                <a:cubicBezTo>
                  <a:pt x="31623" y="5363"/>
                  <a:pt x="31559" y="4050"/>
                  <a:pt x="30759" y="3730"/>
                </a:cubicBezTo>
                <a:cubicBezTo>
                  <a:pt x="30919" y="2962"/>
                  <a:pt x="30406" y="2226"/>
                  <a:pt x="29638" y="2130"/>
                </a:cubicBezTo>
                <a:cubicBezTo>
                  <a:pt x="24354" y="1441"/>
                  <a:pt x="18991" y="1293"/>
                  <a:pt x="13645" y="1293"/>
                </a:cubicBezTo>
                <a:cubicBezTo>
                  <a:pt x="13033" y="1293"/>
                  <a:pt x="12422" y="1295"/>
                  <a:pt x="11811" y="1298"/>
                </a:cubicBezTo>
                <a:cubicBezTo>
                  <a:pt x="11811" y="570"/>
                  <a:pt x="11228" y="1"/>
                  <a:pt x="10520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4" name="Google Shape;1121;p28">
            <a:extLst>
              <a:ext uri="{FF2B5EF4-FFF2-40B4-BE49-F238E27FC236}">
                <a16:creationId xmlns:a16="http://schemas.microsoft.com/office/drawing/2014/main" id="{7A7AA873-1683-DC4D-B3AB-463CF63C6C60}"/>
              </a:ext>
            </a:extLst>
          </p:cNvPr>
          <p:cNvSpPr txBox="1"/>
          <p:nvPr/>
        </p:nvSpPr>
        <p:spPr>
          <a:xfrm>
            <a:off x="10059638" y="3506806"/>
            <a:ext cx="1358439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133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2021</a:t>
            </a:r>
            <a:endParaRPr sz="2133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034" name="Picture 10" descr="Pin on education">
            <a:extLst>
              <a:ext uri="{FF2B5EF4-FFF2-40B4-BE49-F238E27FC236}">
                <a16:creationId xmlns:a16="http://schemas.microsoft.com/office/drawing/2014/main" id="{2C70D27D-E067-1A40-B0D0-A297EB23D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074" y="2256912"/>
            <a:ext cx="1196375" cy="107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79347BB-3275-9844-8A9B-E0EDF73DA72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" b="29255"/>
          <a:stretch/>
        </p:blipFill>
        <p:spPr>
          <a:xfrm>
            <a:off x="10432401" y="64022"/>
            <a:ext cx="1676237" cy="1485915"/>
          </a:xfrm>
          <a:prstGeom prst="rect">
            <a:avLst/>
          </a:prstGeom>
        </p:spPr>
      </p:pic>
      <p:sp>
        <p:nvSpPr>
          <p:cNvPr id="80" name="Google Shape;1133;p28">
            <a:extLst>
              <a:ext uri="{FF2B5EF4-FFF2-40B4-BE49-F238E27FC236}">
                <a16:creationId xmlns:a16="http://schemas.microsoft.com/office/drawing/2014/main" id="{658908BA-3F5B-1443-994A-41094A666730}"/>
              </a:ext>
            </a:extLst>
          </p:cNvPr>
          <p:cNvSpPr txBox="1"/>
          <p:nvPr/>
        </p:nvSpPr>
        <p:spPr>
          <a:xfrm>
            <a:off x="10714647" y="2375136"/>
            <a:ext cx="1466799" cy="105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</a:p>
          <a:p>
            <a:pPr algn="ctr"/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Innovation</a:t>
            </a:r>
          </a:p>
          <a:p>
            <a:pPr algn="ctr"/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Science</a:t>
            </a:r>
          </a:p>
          <a:p>
            <a:pPr algn="ctr"/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Women </a:t>
            </a:r>
          </a:p>
          <a:p>
            <a:pPr algn="ctr"/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2211329-4679-48B9-9BB0-D92BFA326C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67FF9E-C22B-9A40-BDDA-824FEBFF0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92" y="918120"/>
            <a:ext cx="2508749" cy="1881562"/>
          </a:xfrm>
          <a:prstGeom prst="rect">
            <a:avLst/>
          </a:prstGeom>
        </p:spPr>
      </p:pic>
      <p:sp>
        <p:nvSpPr>
          <p:cNvPr id="1093" name="Google Shape;1093;p28"/>
          <p:cNvSpPr txBox="1">
            <a:spLocks noGrp="1"/>
          </p:cNvSpPr>
          <p:nvPr>
            <p:ph type="title"/>
          </p:nvPr>
        </p:nvSpPr>
        <p:spPr>
          <a:xfrm>
            <a:off x="420130" y="21379"/>
            <a:ext cx="11079318" cy="9552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" sz="4600" b="1" dirty="0"/>
              <a:t>Volha Tryputsen</a:t>
            </a:r>
            <a:r>
              <a:rPr lang="en" sz="4600" dirty="0"/>
              <a:t>: </a:t>
            </a:r>
            <a:r>
              <a:rPr lang="en" sz="4000" dirty="0"/>
              <a:t>when I take my stats hat off…</a:t>
            </a:r>
            <a:endParaRPr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A1F878-48B3-8541-A880-887F18431A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57" t="14898" r="15359" b="14899"/>
          <a:stretch/>
        </p:blipFill>
        <p:spPr>
          <a:xfrm>
            <a:off x="9882913" y="2597759"/>
            <a:ext cx="2111808" cy="2853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12313-6429-E541-B6B8-330B44A1BA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35" t="16151" r="17692" b="14898"/>
          <a:stretch/>
        </p:blipFill>
        <p:spPr>
          <a:xfrm>
            <a:off x="6225563" y="1089879"/>
            <a:ext cx="1929623" cy="2457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476343-E404-314A-AF6A-CBDE85603E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820" b="14898"/>
          <a:stretch/>
        </p:blipFill>
        <p:spPr>
          <a:xfrm>
            <a:off x="7793044" y="4065667"/>
            <a:ext cx="2199830" cy="27679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62063F-EDB4-3E42-8FDC-C6ACD7068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950" y="3296392"/>
            <a:ext cx="1561462" cy="2081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BEBD72-7B92-C645-89F4-8486CDFBB1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1" y="1858901"/>
            <a:ext cx="5950100" cy="35188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6802E9A-A29E-BF42-BB87-400F6F323C6F}"/>
              </a:ext>
            </a:extLst>
          </p:cNvPr>
          <p:cNvSpPr/>
          <p:nvPr/>
        </p:nvSpPr>
        <p:spPr>
          <a:xfrm>
            <a:off x="10688152" y="6487833"/>
            <a:ext cx="1382943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1400" dirty="0">
                <a:solidFill>
                  <a:srgbClr val="536471"/>
                </a:solidFill>
                <a:latin typeface="-apple-system"/>
              </a:rPr>
              <a:t>volha_tryputsen</a:t>
            </a:r>
            <a:endParaRPr lang="en-US" sz="1400" dirty="0"/>
          </a:p>
        </p:txBody>
      </p:sp>
      <p:pic>
        <p:nvPicPr>
          <p:cNvPr id="3076" name="Picture 4" descr="Linkedin - Free social media icons">
            <a:extLst>
              <a:ext uri="{FF2B5EF4-FFF2-40B4-BE49-F238E27FC236}">
                <a16:creationId xmlns:a16="http://schemas.microsoft.com/office/drawing/2014/main" id="{1E0C948D-9260-AC4C-AB32-2966E3FCC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419" y="5999695"/>
            <a:ext cx="703491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ECFE803-36CC-5A4E-AFDD-4DD6DDF8D772}"/>
              </a:ext>
            </a:extLst>
          </p:cNvPr>
          <p:cNvSpPr/>
          <p:nvPr/>
        </p:nvSpPr>
        <p:spPr>
          <a:xfrm>
            <a:off x="10670876" y="6101057"/>
            <a:ext cx="1364284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1400" dirty="0">
                <a:solidFill>
                  <a:srgbClr val="536471"/>
                </a:solidFill>
                <a:latin typeface="-apple-system"/>
              </a:rPr>
              <a:t>Volha Tryputsen</a:t>
            </a:r>
            <a:endParaRPr lang="en-US" sz="1400" dirty="0"/>
          </a:p>
        </p:txBody>
      </p:sp>
      <p:pic>
        <p:nvPicPr>
          <p:cNvPr id="3078" name="Picture 6" descr="GitHub Logos and Usage · GitHub">
            <a:extLst>
              <a:ext uri="{FF2B5EF4-FFF2-40B4-BE49-F238E27FC236}">
                <a16:creationId xmlns:a16="http://schemas.microsoft.com/office/drawing/2014/main" id="{A4CDA156-23E1-F143-9BDE-4550C1E2A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737" y="5493068"/>
            <a:ext cx="458081" cy="45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04DB3C8F-9266-5B45-901F-B3BC4D67729C}"/>
              </a:ext>
            </a:extLst>
          </p:cNvPr>
          <p:cNvSpPr/>
          <p:nvPr/>
        </p:nvSpPr>
        <p:spPr>
          <a:xfrm>
            <a:off x="10689417" y="5695695"/>
            <a:ext cx="1347677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1400" dirty="0">
                <a:solidFill>
                  <a:srgbClr val="536471"/>
                </a:solidFill>
                <a:latin typeface="-apple-system"/>
              </a:rPr>
              <a:t>volha-tryputsen</a:t>
            </a:r>
            <a:endParaRPr lang="en-US" sz="1400" dirty="0"/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B9549B3-376F-4ECB-B837-421E9A0886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9" name="Picture 11" descr="Logo, icon, company name&#10;&#10;Description automatically generated">
            <a:extLst>
              <a:ext uri="{FF2B5EF4-FFF2-40B4-BE49-F238E27FC236}">
                <a16:creationId xmlns:a16="http://schemas.microsoft.com/office/drawing/2014/main" id="{2AB040EC-6E42-4ED6-8302-49B97DF4EC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53349" y="6449531"/>
            <a:ext cx="533400" cy="381000"/>
          </a:xfrm>
          <a:prstGeom prst="rect">
            <a:avLst/>
          </a:prstGeom>
        </p:spPr>
      </p:pic>
      <p:pic>
        <p:nvPicPr>
          <p:cNvPr id="12" name="Picture 12" descr="A person petting a kangaroo&#10;&#10;Description automatically generated">
            <a:extLst>
              <a:ext uri="{FF2B5EF4-FFF2-40B4-BE49-F238E27FC236}">
                <a16:creationId xmlns:a16="http://schemas.microsoft.com/office/drawing/2014/main" id="{4A3FCF52-FED8-4981-8886-C11B831CE7F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3159" t="29537" r="-238" b="178"/>
          <a:stretch/>
        </p:blipFill>
        <p:spPr>
          <a:xfrm>
            <a:off x="8003605" y="2264507"/>
            <a:ext cx="1769238" cy="215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10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F5EAF-E712-4D8B-B5FE-7615A733B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24" y="853285"/>
            <a:ext cx="4343031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Much Statistics Do </a:t>
            </a:r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</a:t>
            </a: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Know?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Gauge outline">
            <a:extLst>
              <a:ext uri="{FF2B5EF4-FFF2-40B4-BE49-F238E27FC236}">
                <a16:creationId xmlns:a16="http://schemas.microsoft.com/office/drawing/2014/main" id="{EE0EF337-82E6-428E-8E9B-9B27D85F4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080A43-A684-47E4-86EC-8965068EF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79D6C481-CA34-48E5-A848-A1E11BF41C11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12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60879-0795-4C48-ACE2-862B4BA8F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29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6C564-DB22-4C90-A1FA-B12F0C885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78" y="251900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cs typeface="Calibri Light"/>
              </a:rPr>
              <a:t>Type this in your browser:</a:t>
            </a:r>
            <a:br>
              <a:rPr lang="en-US">
                <a:cs typeface="Calibri Light"/>
              </a:rPr>
            </a:br>
            <a:br>
              <a:rPr lang="en-US">
                <a:cs typeface="Calibri Light"/>
              </a:rPr>
            </a:br>
            <a:r>
              <a:rPr lang="en-US" sz="7200">
                <a:solidFill>
                  <a:srgbClr val="FF0000"/>
                </a:solidFill>
                <a:cs typeface="Calibri Light"/>
              </a:rPr>
              <a:t>pollev.com/istats820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8879C-71AF-4598-B6F3-AA8687CE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5ABEC7D-BCD6-4DF5-9D7F-D347B65D0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82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898" y="365126"/>
            <a:ext cx="5325902" cy="837240"/>
          </a:xfrm>
        </p:spPr>
        <p:txBody>
          <a:bodyPr/>
          <a:lstStyle/>
          <a:p>
            <a:pPr algn="ctr"/>
            <a:r>
              <a:rPr lang="en-US"/>
              <a:t>Prof. Javier Cabrera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2E69B7-4735-4218-8872-FA6EBD0B765B}"/>
              </a:ext>
            </a:extLst>
          </p:cNvPr>
          <p:cNvSpPr txBox="1"/>
          <p:nvPr/>
        </p:nvSpPr>
        <p:spPr>
          <a:xfrm>
            <a:off x="6587695" y="1671088"/>
            <a:ext cx="510212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Current research 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Statistical Genomics (big p &amp; small n)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/>
              <a:t>Quantile Normalization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/>
              <a:t>Enriched Random Forest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/>
              <a:t>Enriched Lasso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Cellular level Experiments (big p &amp; very big n)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/>
              <a:t>Data Nuggets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Statistics for cardiovascular medicine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A665886-7927-4B1D-8B19-ACF7019E8B0D}"/>
              </a:ext>
            </a:extLst>
          </p:cNvPr>
          <p:cNvGrpSpPr/>
          <p:nvPr/>
        </p:nvGrpSpPr>
        <p:grpSpPr>
          <a:xfrm>
            <a:off x="582751" y="466696"/>
            <a:ext cx="5095432" cy="2354139"/>
            <a:chOff x="521595" y="1264272"/>
            <a:chExt cx="4616383" cy="189903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3025AAA-2303-46AC-9B35-492A3E54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9917" y="1513296"/>
              <a:ext cx="751391" cy="165001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95B185-CB87-4E60-80B5-D26052083AD5}"/>
                </a:ext>
              </a:extLst>
            </p:cNvPr>
            <p:cNvSpPr txBox="1"/>
            <p:nvPr/>
          </p:nvSpPr>
          <p:spPr>
            <a:xfrm>
              <a:off x="4053761" y="2053714"/>
              <a:ext cx="1084217" cy="223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n w="0">
                    <a:solidFill>
                      <a:schemeClr val="bg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RUTGERS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A86BFEF-7B9F-418F-AA16-D5066BAA5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1595" y="1264272"/>
              <a:ext cx="2174008" cy="15946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C85D3A1-F52C-4B39-847B-FDE86D44F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7654" y="1342708"/>
              <a:ext cx="647784" cy="433409"/>
            </a:xfrm>
            <a:prstGeom prst="rect">
              <a:avLst/>
            </a:prstGeom>
          </p:spPr>
        </p:pic>
        <p:cxnSp>
          <p:nvCxnSpPr>
            <p:cNvPr id="14" name="Curved Connector 10">
              <a:extLst>
                <a:ext uri="{FF2B5EF4-FFF2-40B4-BE49-F238E27FC236}">
                  <a16:creationId xmlns:a16="http://schemas.microsoft.com/office/drawing/2014/main" id="{24CEAD8F-4754-45A8-B355-7B84950B647C}"/>
                </a:ext>
              </a:extLst>
            </p:cNvPr>
            <p:cNvCxnSpPr>
              <a:cxnSpLocks/>
            </p:cNvCxnSpPr>
            <p:nvPr/>
          </p:nvCxnSpPr>
          <p:spPr>
            <a:xfrm>
              <a:off x="2693952" y="1753611"/>
              <a:ext cx="1346746" cy="433409"/>
            </a:xfrm>
            <a:prstGeom prst="curvedConnector3">
              <a:avLst/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78973C9-5964-4D56-8A51-B9182B207B3B}"/>
              </a:ext>
            </a:extLst>
          </p:cNvPr>
          <p:cNvSpPr txBox="1"/>
          <p:nvPr/>
        </p:nvSpPr>
        <p:spPr>
          <a:xfrm>
            <a:off x="662300" y="2912203"/>
            <a:ext cx="5102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2019-2020 (great year) PhD grads</a:t>
            </a:r>
          </a:p>
        </p:txBody>
      </p:sp>
      <p:pic>
        <p:nvPicPr>
          <p:cNvPr id="17" name="Picture 2" descr="Benjamin Li">
            <a:extLst>
              <a:ext uri="{FF2B5EF4-FFF2-40B4-BE49-F238E27FC236}">
                <a16:creationId xmlns:a16="http://schemas.microsoft.com/office/drawing/2014/main" id="{F8951B04-CC0B-4251-B388-A1B9478B8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58" y="3664067"/>
            <a:ext cx="1288692" cy="128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03777C-B789-4626-84BC-2BDD2D6038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944" t="9572" r="21698" b="26893"/>
          <a:stretch/>
        </p:blipFill>
        <p:spPr>
          <a:xfrm>
            <a:off x="1611972" y="3566862"/>
            <a:ext cx="1178910" cy="1560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01807A-BE9C-4805-B4EB-7453ACC7AC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6996" y="3589311"/>
            <a:ext cx="1196728" cy="14246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D9E4CFA-4C79-4778-B619-1F0EDAA8E3DE}"/>
              </a:ext>
            </a:extLst>
          </p:cNvPr>
          <p:cNvSpPr txBox="1"/>
          <p:nvPr/>
        </p:nvSpPr>
        <p:spPr>
          <a:xfrm>
            <a:off x="137931" y="5181404"/>
            <a:ext cx="13493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Ben Li </a:t>
            </a:r>
          </a:p>
          <a:p>
            <a:pPr algn="ctr"/>
            <a:r>
              <a:rPr lang="en-US" sz="1400"/>
              <a:t>(China)</a:t>
            </a:r>
          </a:p>
          <a:p>
            <a:pPr algn="ctr"/>
            <a:r>
              <a:rPr lang="en-US" sz="1400"/>
              <a:t>Pfizer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9063C5-2C35-447F-996A-F8318D7C33D8}"/>
              </a:ext>
            </a:extLst>
          </p:cNvPr>
          <p:cNvSpPr txBox="1"/>
          <p:nvPr/>
        </p:nvSpPr>
        <p:spPr>
          <a:xfrm>
            <a:off x="3167193" y="5186152"/>
            <a:ext cx="1509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Ellie Small </a:t>
            </a:r>
          </a:p>
          <a:p>
            <a:pPr algn="ctr"/>
            <a:r>
              <a:rPr lang="en-US" sz="1400"/>
              <a:t>Drew University</a:t>
            </a:r>
          </a:p>
          <a:p>
            <a:pPr algn="ctr"/>
            <a:r>
              <a:rPr lang="en-US" sz="1400"/>
              <a:t>(Holland)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2CA694-3211-44D6-B592-9C8E89A574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9335" y="3561122"/>
            <a:ext cx="1369042" cy="13690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8D2A379-2B32-4C2C-8119-2209FC6D3780}"/>
              </a:ext>
            </a:extLst>
          </p:cNvPr>
          <p:cNvSpPr txBox="1"/>
          <p:nvPr/>
        </p:nvSpPr>
        <p:spPr>
          <a:xfrm>
            <a:off x="4591801" y="5181404"/>
            <a:ext cx="18258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/>
              <a:t>Debopriya Ghosh</a:t>
            </a:r>
          </a:p>
          <a:p>
            <a:pPr algn="ctr"/>
            <a:r>
              <a:rPr lang="en-US" sz="1400"/>
              <a:t> J&amp;J Research</a:t>
            </a:r>
          </a:p>
          <a:p>
            <a:pPr algn="ctr"/>
            <a:r>
              <a:rPr lang="en-US" sz="1400"/>
              <a:t>(India)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C6F4F9-CF06-4A78-A75E-AFD04E440DB1}"/>
              </a:ext>
            </a:extLst>
          </p:cNvPr>
          <p:cNvSpPr txBox="1"/>
          <p:nvPr/>
        </p:nvSpPr>
        <p:spPr>
          <a:xfrm>
            <a:off x="1264086" y="5181404"/>
            <a:ext cx="18042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Tray Beavers</a:t>
            </a:r>
          </a:p>
          <a:p>
            <a:pPr algn="ctr"/>
            <a:r>
              <a:rPr lang="en-US" sz="1400"/>
              <a:t>J&amp;J Research</a:t>
            </a:r>
          </a:p>
          <a:p>
            <a:pPr algn="ctr"/>
            <a:r>
              <a:rPr lang="en-US" sz="1400"/>
              <a:t>(North Carolina)</a:t>
            </a:r>
          </a:p>
        </p:txBody>
      </p:sp>
    </p:spTree>
    <p:extLst>
      <p:ext uri="{BB962C8B-B14F-4D97-AF65-F5344CB8AC3E}">
        <p14:creationId xmlns:p14="http://schemas.microsoft.com/office/powerpoint/2010/main" val="3875389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AFC3091-5D44-469A-BD91-56E423647460}"/>
              </a:ext>
            </a:extLst>
          </p:cNvPr>
          <p:cNvSpPr/>
          <p:nvPr/>
        </p:nvSpPr>
        <p:spPr>
          <a:xfrm>
            <a:off x="4748365" y="4237087"/>
            <a:ext cx="1484953" cy="94277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8901E54-DD54-4C6E-903F-A6D7089E5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7109" y="1121395"/>
            <a:ext cx="220684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1400" b="1">
                <a:solidFill>
                  <a:srgbClr val="0000CC"/>
                </a:solidFill>
                <a:latin typeface="Comic Sans MS" panose="030F0702030302020204" pitchFamily="66" charset="0"/>
              </a:rPr>
              <a:t>“The best thing about being a statistician is that you get to play in everyone's backyard.”</a:t>
            </a: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7915D5D0-CF7B-429C-8259-3394712880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9169" y="2297846"/>
            <a:ext cx="186690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000" b="1">
                <a:solidFill>
                  <a:srgbClr val="0000CC"/>
                </a:solidFill>
                <a:latin typeface="Arial Narrow" panose="020B0606020202030204" pitchFamily="34" charset="0"/>
              </a:rPr>
              <a:t>John W </a:t>
            </a:r>
            <a:r>
              <a:rPr lang="en-US" altLang="en-US" sz="2000" b="1" err="1">
                <a:solidFill>
                  <a:srgbClr val="0000CC"/>
                </a:solidFill>
                <a:latin typeface="Arial Narrow" panose="020B0606020202030204" pitchFamily="34" charset="0"/>
              </a:rPr>
              <a:t>Tukey</a:t>
            </a:r>
            <a:r>
              <a:rPr lang="en-US" altLang="en-US" sz="2000" b="1">
                <a:solidFill>
                  <a:srgbClr val="0000CC"/>
                </a:solidFill>
                <a:latin typeface="Arial Narrow" panose="020B0606020202030204" pitchFamily="34" charset="0"/>
              </a:rPr>
              <a:t> </a:t>
            </a:r>
          </a:p>
          <a:p>
            <a:r>
              <a:rPr lang="en-US" altLang="en-US" sz="1400" b="1">
                <a:solidFill>
                  <a:srgbClr val="0000CC"/>
                </a:solidFill>
                <a:latin typeface="Arial Narrow" panose="020B0606020202030204" pitchFamily="34" charset="0"/>
              </a:rPr>
              <a:t>(1915-2000)</a:t>
            </a:r>
            <a:endParaRPr lang="en-US" altLang="en-US" sz="1400">
              <a:latin typeface="Arial Narrow" panose="020B0606020202030204" pitchFamily="34" charset="0"/>
            </a:endParaRPr>
          </a:p>
        </p:txBody>
      </p:sp>
      <p:pic>
        <p:nvPicPr>
          <p:cNvPr id="13" name="Picture 13" descr="http://www.alaide.com/img/dico/003445.jpg">
            <a:extLst>
              <a:ext uri="{FF2B5EF4-FFF2-40B4-BE49-F238E27FC236}">
                <a16:creationId xmlns:a16="http://schemas.microsoft.com/office/drawing/2014/main" id="{98CCD4CD-93C3-4785-B020-85FBBCCB2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753" y="1240649"/>
            <a:ext cx="1390650" cy="16873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1029">
            <a:extLst>
              <a:ext uri="{FF2B5EF4-FFF2-40B4-BE49-F238E27FC236}">
                <a16:creationId xmlns:a16="http://schemas.microsoft.com/office/drawing/2014/main" id="{DDAE5D0C-C0C8-47EF-8F21-75375DDAD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012" y="2288643"/>
            <a:ext cx="281940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000" b="1">
                <a:solidFill>
                  <a:srgbClr val="0000CC"/>
                </a:solidFill>
                <a:latin typeface="Arial Narrow" panose="020B0606020202030204" pitchFamily="34" charset="0"/>
              </a:rPr>
              <a:t>Florence Nightingale</a:t>
            </a:r>
          </a:p>
          <a:p>
            <a:r>
              <a:rPr lang="en-US" altLang="en-US" sz="1400" b="1">
                <a:solidFill>
                  <a:srgbClr val="0000CC"/>
                </a:solidFill>
                <a:latin typeface="Arial Narrow" panose="020B0606020202030204" pitchFamily="34" charset="0"/>
              </a:rPr>
              <a:t>(1820-1910)</a:t>
            </a:r>
            <a:endParaRPr lang="en-US" altLang="en-US" sz="1400">
              <a:latin typeface="Arial Narrow" panose="020B0606020202030204" pitchFamily="34" charset="0"/>
            </a:endParaRPr>
          </a:p>
        </p:txBody>
      </p:sp>
      <p:pic>
        <p:nvPicPr>
          <p:cNvPr id="15" name="Picture 1031" descr="Image of Florence Nightingale">
            <a:extLst>
              <a:ext uri="{FF2B5EF4-FFF2-40B4-BE49-F238E27FC236}">
                <a16:creationId xmlns:a16="http://schemas.microsoft.com/office/drawing/2014/main" id="{9EA7DA59-4B7E-4A8D-9889-EF52577AC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000" y="1288193"/>
            <a:ext cx="1502329" cy="16113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1028">
            <a:extLst>
              <a:ext uri="{FF2B5EF4-FFF2-40B4-BE49-F238E27FC236}">
                <a16:creationId xmlns:a16="http://schemas.microsoft.com/office/drawing/2014/main" id="{A4930716-8363-46F1-9514-BDFB1FD17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9453" y="804713"/>
            <a:ext cx="2273301" cy="1130785"/>
          </a:xfrm>
          <a:prstGeom prst="wedgeRoundRectCallout">
            <a:avLst>
              <a:gd name="adj1" fmla="val 82036"/>
              <a:gd name="adj2" fmla="val 43113"/>
              <a:gd name="adj3" fmla="val 16667"/>
            </a:avLst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F3CB8F-7361-463B-873F-99DD5F5292FE}"/>
              </a:ext>
            </a:extLst>
          </p:cNvPr>
          <p:cNvSpPr txBox="1"/>
          <p:nvPr/>
        </p:nvSpPr>
        <p:spPr>
          <a:xfrm>
            <a:off x="6203848" y="771039"/>
            <a:ext cx="25375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b="1">
                <a:solidFill>
                  <a:srgbClr val="0000CC"/>
                </a:solidFill>
                <a:latin typeface="Comic Sans MS" panose="030F0702030302020204" pitchFamily="66" charset="0"/>
              </a:rPr>
              <a:t>“To understand God's thoughts we must study statistics, for these are the measure of His purpose.”</a:t>
            </a:r>
          </a:p>
          <a:p>
            <a:endParaRPr lang="en-US" sz="1400"/>
          </a:p>
        </p:txBody>
      </p:sp>
      <p:sp>
        <p:nvSpPr>
          <p:cNvPr id="18" name="AutoShape 1028">
            <a:extLst>
              <a:ext uri="{FF2B5EF4-FFF2-40B4-BE49-F238E27FC236}">
                <a16:creationId xmlns:a16="http://schemas.microsoft.com/office/drawing/2014/main" id="{CD3C91C6-25A4-450B-BDFC-85146305A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8549" y="1109999"/>
            <a:ext cx="2194605" cy="1028701"/>
          </a:xfrm>
          <a:prstGeom prst="wedgeRoundRectCallout">
            <a:avLst>
              <a:gd name="adj1" fmla="val -79211"/>
              <a:gd name="adj2" fmla="val 31311"/>
              <a:gd name="adj3" fmla="val 16667"/>
            </a:avLst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BDF8AA-7D25-476D-A11E-687949C4B3FD}"/>
              </a:ext>
            </a:extLst>
          </p:cNvPr>
          <p:cNvSpPr/>
          <p:nvPr/>
        </p:nvSpPr>
        <p:spPr>
          <a:xfrm>
            <a:off x="4803548" y="4449543"/>
            <a:ext cx="1560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Statistics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3858FD8-2F21-46C1-8D15-B0BDCFE7E756}"/>
              </a:ext>
            </a:extLst>
          </p:cNvPr>
          <p:cNvSpPr/>
          <p:nvPr/>
        </p:nvSpPr>
        <p:spPr>
          <a:xfrm>
            <a:off x="3322494" y="3352534"/>
            <a:ext cx="1866176" cy="3543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Econometrics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9959BC1-127E-4D70-A0BE-609479D80629}"/>
              </a:ext>
            </a:extLst>
          </p:cNvPr>
          <p:cNvSpPr/>
          <p:nvPr/>
        </p:nvSpPr>
        <p:spPr>
          <a:xfrm>
            <a:off x="2406871" y="4402403"/>
            <a:ext cx="1634258" cy="37545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Biometrics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08023F2-BA24-4D1C-B3E2-49ABF534BBF2}"/>
              </a:ext>
            </a:extLst>
          </p:cNvPr>
          <p:cNvSpPr/>
          <p:nvPr/>
        </p:nvSpPr>
        <p:spPr>
          <a:xfrm>
            <a:off x="2403969" y="3876577"/>
            <a:ext cx="2036166" cy="28930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Psychometrics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F2368C-086B-4036-B47A-CEA3B79C5674}"/>
              </a:ext>
            </a:extLst>
          </p:cNvPr>
          <p:cNvSpPr/>
          <p:nvPr/>
        </p:nvSpPr>
        <p:spPr>
          <a:xfrm>
            <a:off x="6971195" y="4475168"/>
            <a:ext cx="1843191" cy="35826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Big Data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37B3327-6F10-4480-B5C4-FA3E3BFFACCD}"/>
              </a:ext>
            </a:extLst>
          </p:cNvPr>
          <p:cNvSpPr/>
          <p:nvPr/>
        </p:nvSpPr>
        <p:spPr>
          <a:xfrm>
            <a:off x="6722841" y="5004381"/>
            <a:ext cx="2118015" cy="39699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Data Analytics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083826-CF9F-40A5-9C40-046EA6886467}"/>
              </a:ext>
            </a:extLst>
          </p:cNvPr>
          <p:cNvSpPr/>
          <p:nvPr/>
        </p:nvSpPr>
        <p:spPr>
          <a:xfrm>
            <a:off x="5804772" y="5596925"/>
            <a:ext cx="2088019" cy="351692"/>
          </a:xfrm>
          <a:prstGeom prst="ellipse">
            <a:avLst/>
          </a:prstGeom>
          <a:solidFill>
            <a:srgbClr val="0000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Data Sciences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A984880-9740-4080-84D5-2675304799ED}"/>
              </a:ext>
            </a:extLst>
          </p:cNvPr>
          <p:cNvSpPr/>
          <p:nvPr/>
        </p:nvSpPr>
        <p:spPr>
          <a:xfrm>
            <a:off x="2610427" y="5006950"/>
            <a:ext cx="2088019" cy="351692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Bioinformatics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F4CC3FC-308A-4CFD-9BAB-8CD02C9B5087}"/>
              </a:ext>
            </a:extLst>
          </p:cNvPr>
          <p:cNvSpPr/>
          <p:nvPr/>
        </p:nvSpPr>
        <p:spPr>
          <a:xfrm>
            <a:off x="3574359" y="5496538"/>
            <a:ext cx="2088019" cy="351692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Data Mining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CDCF97B-9CA4-4E8D-B81C-DFF7D7E1D599}"/>
              </a:ext>
            </a:extLst>
          </p:cNvPr>
          <p:cNvSpPr/>
          <p:nvPr/>
        </p:nvSpPr>
        <p:spPr>
          <a:xfrm>
            <a:off x="5234573" y="3309110"/>
            <a:ext cx="3228419" cy="719072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Biostatistics In Science &amp; Medicine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6A7B37-E97E-4134-B204-EB8E576432FD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6015852" y="5041792"/>
            <a:ext cx="493485" cy="5177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122C34-AA00-4C7B-B3E1-E1820A870D67}"/>
              </a:ext>
            </a:extLst>
          </p:cNvPr>
          <p:cNvCxnSpPr>
            <a:stCxn id="9" idx="7"/>
          </p:cNvCxnSpPr>
          <p:nvPr/>
        </p:nvCxnSpPr>
        <p:spPr>
          <a:xfrm flipV="1">
            <a:off x="6015852" y="4058194"/>
            <a:ext cx="488063" cy="3169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3B34332-EAF1-4F1F-9BFE-F283C3D04FC8}"/>
              </a:ext>
            </a:extLst>
          </p:cNvPr>
          <p:cNvCxnSpPr>
            <a:stCxn id="9" idx="6"/>
            <a:endCxn id="23" idx="2"/>
          </p:cNvCxnSpPr>
          <p:nvPr/>
        </p:nvCxnSpPr>
        <p:spPr>
          <a:xfrm flipV="1">
            <a:off x="6233318" y="4654302"/>
            <a:ext cx="737877" cy="541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456DE72-501D-499E-B87D-41D33D47CBE6}"/>
              </a:ext>
            </a:extLst>
          </p:cNvPr>
          <p:cNvCxnSpPr/>
          <p:nvPr/>
        </p:nvCxnSpPr>
        <p:spPr>
          <a:xfrm flipH="1" flipV="1">
            <a:off x="4637853" y="3706900"/>
            <a:ext cx="535519" cy="5813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8E2E4C-F4B7-4A5E-90FC-1A877C094C63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6133820" y="4945542"/>
            <a:ext cx="589021" cy="2573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096EDAA-7AC6-4B27-A556-6A538BACD809}"/>
              </a:ext>
            </a:extLst>
          </p:cNvPr>
          <p:cNvCxnSpPr/>
          <p:nvPr/>
        </p:nvCxnSpPr>
        <p:spPr>
          <a:xfrm flipH="1" flipV="1">
            <a:off x="4331840" y="4119986"/>
            <a:ext cx="580817" cy="290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D93B4C-4550-4FB3-A809-8F0EC98F68B1}"/>
              </a:ext>
            </a:extLst>
          </p:cNvPr>
          <p:cNvCxnSpPr>
            <a:endCxn id="21" idx="6"/>
          </p:cNvCxnSpPr>
          <p:nvPr/>
        </p:nvCxnSpPr>
        <p:spPr>
          <a:xfrm flipH="1" flipV="1">
            <a:off x="4041129" y="4590131"/>
            <a:ext cx="687306" cy="110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47186B5-643D-4CF9-90A8-77E3CBA3627E}"/>
              </a:ext>
            </a:extLst>
          </p:cNvPr>
          <p:cNvCxnSpPr>
            <a:endCxn id="26" idx="7"/>
          </p:cNvCxnSpPr>
          <p:nvPr/>
        </p:nvCxnSpPr>
        <p:spPr>
          <a:xfrm flipH="1">
            <a:off x="4392663" y="4913770"/>
            <a:ext cx="426969" cy="1446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CAB6B62-B46D-46D1-B6F5-2BD42C7B17AE}"/>
              </a:ext>
            </a:extLst>
          </p:cNvPr>
          <p:cNvCxnSpPr/>
          <p:nvPr/>
        </p:nvCxnSpPr>
        <p:spPr>
          <a:xfrm flipH="1">
            <a:off x="4974464" y="5203863"/>
            <a:ext cx="272984" cy="2777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EB344E5-6124-44E5-AFE6-9F6951D45BE7}"/>
              </a:ext>
            </a:extLst>
          </p:cNvPr>
          <p:cNvSpPr/>
          <p:nvPr/>
        </p:nvSpPr>
        <p:spPr>
          <a:xfrm>
            <a:off x="7027358" y="4092558"/>
            <a:ext cx="2697874" cy="28259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AI / Machine Learning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B389BE6-4ACF-4886-BC00-AF420445D76E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6239452" y="4233855"/>
            <a:ext cx="787906" cy="346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665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EE8DF83-9B0D-45BD-B83A-B843D3B518AD}"/>
              </a:ext>
            </a:extLst>
          </p:cNvPr>
          <p:cNvSpPr/>
          <p:nvPr/>
        </p:nvSpPr>
        <p:spPr>
          <a:xfrm>
            <a:off x="4070182" y="1263172"/>
            <a:ext cx="3304917" cy="844637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Data Science Biostatistics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D763B9-F95E-4191-A698-0DF60D367976}"/>
              </a:ext>
            </a:extLst>
          </p:cNvPr>
          <p:cNvSpPr/>
          <p:nvPr/>
        </p:nvSpPr>
        <p:spPr>
          <a:xfrm>
            <a:off x="4233180" y="186358"/>
            <a:ext cx="2927711" cy="687090"/>
          </a:xfrm>
          <a:prstGeom prst="ellipse">
            <a:avLst/>
          </a:prstGeom>
          <a:solidFill>
            <a:srgbClr val="0000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Eminence Based Medicine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51CB033-8246-4F5C-845A-0D3FC47CEE1B}"/>
              </a:ext>
            </a:extLst>
          </p:cNvPr>
          <p:cNvSpPr/>
          <p:nvPr/>
        </p:nvSpPr>
        <p:spPr>
          <a:xfrm>
            <a:off x="4418977" y="2493636"/>
            <a:ext cx="2604209" cy="907427"/>
          </a:xfrm>
          <a:prstGeom prst="ellipse">
            <a:avLst/>
          </a:prstGeom>
          <a:solidFill>
            <a:srgbClr val="0000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Evidence Based Medicine</a:t>
            </a:r>
          </a:p>
        </p:txBody>
      </p:sp>
      <p:sp>
        <p:nvSpPr>
          <p:cNvPr id="21" name="Down Arrow 8">
            <a:extLst>
              <a:ext uri="{FF2B5EF4-FFF2-40B4-BE49-F238E27FC236}">
                <a16:creationId xmlns:a16="http://schemas.microsoft.com/office/drawing/2014/main" id="{D001593C-7FA8-4AB5-B98E-E65E4CFA3650}"/>
              </a:ext>
            </a:extLst>
          </p:cNvPr>
          <p:cNvSpPr/>
          <p:nvPr/>
        </p:nvSpPr>
        <p:spPr>
          <a:xfrm>
            <a:off x="5531711" y="951089"/>
            <a:ext cx="323308" cy="24648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Down Arrow 9">
            <a:extLst>
              <a:ext uri="{FF2B5EF4-FFF2-40B4-BE49-F238E27FC236}">
                <a16:creationId xmlns:a16="http://schemas.microsoft.com/office/drawing/2014/main" id="{A2782858-1E8F-44DF-99D0-9C73AB82A6EC}"/>
              </a:ext>
            </a:extLst>
          </p:cNvPr>
          <p:cNvSpPr/>
          <p:nvPr/>
        </p:nvSpPr>
        <p:spPr>
          <a:xfrm>
            <a:off x="5546413" y="2174756"/>
            <a:ext cx="323308" cy="24648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79D0A26-1E3B-409F-8F08-7C4493C9645A}"/>
              </a:ext>
            </a:extLst>
          </p:cNvPr>
          <p:cNvSpPr/>
          <p:nvPr/>
        </p:nvSpPr>
        <p:spPr>
          <a:xfrm>
            <a:off x="4085482" y="3736796"/>
            <a:ext cx="3304917" cy="844637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Bias Medicine??</a:t>
            </a:r>
          </a:p>
        </p:txBody>
      </p:sp>
      <p:sp>
        <p:nvSpPr>
          <p:cNvPr id="24" name="Down Arrow 11">
            <a:extLst>
              <a:ext uri="{FF2B5EF4-FFF2-40B4-BE49-F238E27FC236}">
                <a16:creationId xmlns:a16="http://schemas.microsoft.com/office/drawing/2014/main" id="{D11B99C4-96FA-4EFD-9789-5103E76AA4C2}"/>
              </a:ext>
            </a:extLst>
          </p:cNvPr>
          <p:cNvSpPr/>
          <p:nvPr/>
        </p:nvSpPr>
        <p:spPr>
          <a:xfrm>
            <a:off x="5562312" y="3452712"/>
            <a:ext cx="323308" cy="24648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3CCADF-22BA-4041-9CA2-4B87EF53D431}"/>
              </a:ext>
            </a:extLst>
          </p:cNvPr>
          <p:cNvSpPr/>
          <p:nvPr/>
        </p:nvSpPr>
        <p:spPr>
          <a:xfrm>
            <a:off x="1574800" y="5162982"/>
            <a:ext cx="9042399" cy="1048759"/>
          </a:xfrm>
          <a:prstGeom prst="ellipse">
            <a:avLst/>
          </a:prstGeom>
          <a:solidFill>
            <a:srgbClr val="0000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>
                <a:solidFill>
                  <a:schemeClr val="bg1"/>
                </a:solidFill>
              </a:rPr>
              <a:t>Big Data Medicine</a:t>
            </a:r>
          </a:p>
        </p:txBody>
      </p:sp>
      <p:sp>
        <p:nvSpPr>
          <p:cNvPr id="26" name="Down Arrow 17">
            <a:extLst>
              <a:ext uri="{FF2B5EF4-FFF2-40B4-BE49-F238E27FC236}">
                <a16:creationId xmlns:a16="http://schemas.microsoft.com/office/drawing/2014/main" id="{3BF7F1E4-FB7B-4C81-BB3A-E9DBCD51B1A0}"/>
              </a:ext>
            </a:extLst>
          </p:cNvPr>
          <p:cNvSpPr/>
          <p:nvPr/>
        </p:nvSpPr>
        <p:spPr>
          <a:xfrm>
            <a:off x="5575012" y="4646512"/>
            <a:ext cx="323308" cy="24648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72598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4" name="Rectangle 1026">
            <a:extLst>
              <a:ext uri="{FF2B5EF4-FFF2-40B4-BE49-F238E27FC236}">
                <a16:creationId xmlns:a16="http://schemas.microsoft.com/office/drawing/2014/main" id="{7DA6B61A-D1EA-45A1-93A7-E452201FF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6234" y="-144463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endParaRPr kumimoji="1" lang="en-US">
              <a:latin typeface="Times New Roman" charset="0"/>
            </a:endParaRPr>
          </a:p>
        </p:txBody>
      </p:sp>
      <p:sp>
        <p:nvSpPr>
          <p:cNvPr id="5" name="Rectangle 1027">
            <a:extLst>
              <a:ext uri="{FF2B5EF4-FFF2-40B4-BE49-F238E27FC236}">
                <a16:creationId xmlns:a16="http://schemas.microsoft.com/office/drawing/2014/main" id="{B365B08E-8C98-4385-9A70-A4CC7B6BC3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89858" y="377765"/>
            <a:ext cx="3608953" cy="3810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Peacock Female Choice</a:t>
            </a:r>
          </a:p>
        </p:txBody>
      </p:sp>
      <p:pic>
        <p:nvPicPr>
          <p:cNvPr id="6" name="Picture 1028" descr="200833121">
            <a:extLst>
              <a:ext uri="{FF2B5EF4-FFF2-40B4-BE49-F238E27FC236}">
                <a16:creationId xmlns:a16="http://schemas.microsoft.com/office/drawing/2014/main" id="{26A0DB77-B1DA-4D44-8C6A-7AD18FDFC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3" y="945950"/>
            <a:ext cx="5885296" cy="4197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29">
            <a:extLst>
              <a:ext uri="{FF2B5EF4-FFF2-40B4-BE49-F238E27FC236}">
                <a16:creationId xmlns:a16="http://schemas.microsoft.com/office/drawing/2014/main" id="{B1B615C5-26AD-4D5D-B104-8FD1A28C8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161146"/>
            <a:ext cx="4267200" cy="163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30">
            <a:extLst>
              <a:ext uri="{FF2B5EF4-FFF2-40B4-BE49-F238E27FC236}">
                <a16:creationId xmlns:a16="http://schemas.microsoft.com/office/drawing/2014/main" id="{7DF9D82B-A434-4E39-9CEE-19F19D1BA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57" y="1049960"/>
            <a:ext cx="5499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31">
            <a:extLst>
              <a:ext uri="{FF2B5EF4-FFF2-40B4-BE49-F238E27FC236}">
                <a16:creationId xmlns:a16="http://schemas.microsoft.com/office/drawing/2014/main" id="{6A64CC7A-8D8D-4630-8001-37B5565A3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1700" y="2981758"/>
            <a:ext cx="1447800" cy="5397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1032">
            <a:extLst>
              <a:ext uri="{FF2B5EF4-FFF2-40B4-BE49-F238E27FC236}">
                <a16:creationId xmlns:a16="http://schemas.microsoft.com/office/drawing/2014/main" id="{5B61F7E2-77C1-40A4-9A0B-60F4B64D6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1495" y="1032498"/>
            <a:ext cx="1447800" cy="5397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033">
            <a:extLst>
              <a:ext uri="{FF2B5EF4-FFF2-40B4-BE49-F238E27FC236}">
                <a16:creationId xmlns:a16="http://schemas.microsoft.com/office/drawing/2014/main" id="{910CE8BE-3E73-4914-8EAE-335031ACC785}"/>
              </a:ext>
            </a:extLst>
          </p:cNvPr>
          <p:cNvSpPr>
            <a:spLocks noChangeShapeType="1"/>
          </p:cNvSpPr>
          <p:nvPr/>
        </p:nvSpPr>
        <p:spPr bwMode="auto">
          <a:xfrm>
            <a:off x="7192963" y="4367646"/>
            <a:ext cx="12890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B7D0CC-DCCD-4CE4-BD65-35931F27A7F6}"/>
              </a:ext>
            </a:extLst>
          </p:cNvPr>
          <p:cNvSpPr txBox="1"/>
          <p:nvPr/>
        </p:nvSpPr>
        <p:spPr>
          <a:xfrm>
            <a:off x="2473186" y="5416775"/>
            <a:ext cx="6798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It’s not what you think – it is what you know</a:t>
            </a:r>
          </a:p>
        </p:txBody>
      </p:sp>
    </p:spTree>
    <p:extLst>
      <p:ext uri="{BB962C8B-B14F-4D97-AF65-F5344CB8AC3E}">
        <p14:creationId xmlns:p14="http://schemas.microsoft.com/office/powerpoint/2010/main" val="429496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981A2E2-5BDA-4674-8E6D-FE4881A0EC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7132" y="293641"/>
            <a:ext cx="9144000" cy="592353"/>
          </a:xfrm>
        </p:spPr>
        <p:txBody>
          <a:bodyPr/>
          <a:lstStyle/>
          <a:p>
            <a:pPr algn="ctr" eaLnBrk="1" hangingPunct="1"/>
            <a:r>
              <a:rPr lang="en-US" sz="2800" b="1">
                <a:latin typeface="Times" charset="0"/>
              </a:rPr>
              <a:t>Cardiovascular diseases in Women</a:t>
            </a:r>
            <a:endParaRPr lang="en-US" sz="2400">
              <a:latin typeface="Time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33855-1CFD-458F-8762-F214F4DAA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7028" y="885994"/>
            <a:ext cx="772420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200" b="1">
                <a:solidFill>
                  <a:srgbClr val="FF4945"/>
                </a:solidFill>
                <a:latin typeface="Times" charset="0"/>
              </a:rPr>
              <a:t>Woman vs. Men</a:t>
            </a:r>
          </a:p>
          <a:p>
            <a:pPr eaLnBrk="1" hangingPunct="1"/>
            <a:r>
              <a:rPr lang="en-US" sz="7200" b="1">
                <a:solidFill>
                  <a:srgbClr val="FF4945"/>
                </a:solidFill>
                <a:latin typeface="Times" charset="0"/>
              </a:rPr>
              <a:t>Are they the same?</a:t>
            </a:r>
            <a:endParaRPr lang="en-US" sz="7200">
              <a:solidFill>
                <a:srgbClr val="FF4945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D0FDA43-2ECF-4E4E-99F3-779A71C8939D}"/>
              </a:ext>
            </a:extLst>
          </p:cNvPr>
          <p:cNvSpPr txBox="1">
            <a:spLocks noChangeArrowheads="1"/>
          </p:cNvSpPr>
          <p:nvPr/>
        </p:nvSpPr>
        <p:spPr>
          <a:xfrm>
            <a:off x="1227132" y="3447081"/>
            <a:ext cx="9144000" cy="592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>
                <a:latin typeface="Times" charset="0"/>
              </a:rPr>
              <a:t>TARGET BLOOD PRESSURE IN WOMEN</a:t>
            </a:r>
            <a:endParaRPr lang="en-US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11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981A2E2-5BDA-4674-8E6D-FE4881A0EC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7132" y="293641"/>
            <a:ext cx="9144000" cy="592353"/>
          </a:xfrm>
        </p:spPr>
        <p:txBody>
          <a:bodyPr/>
          <a:lstStyle/>
          <a:p>
            <a:pPr algn="ctr" eaLnBrk="1" hangingPunct="1"/>
            <a:r>
              <a:rPr lang="en-US" sz="2800" b="1">
                <a:latin typeface="Times" charset="0"/>
              </a:rPr>
              <a:t>Cardiovascular diseases in Women</a:t>
            </a:r>
            <a:endParaRPr lang="en-US" sz="2400">
              <a:latin typeface="Time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33855-1CFD-458F-8762-F214F4DAA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7028" y="885994"/>
            <a:ext cx="772420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200" b="1">
                <a:solidFill>
                  <a:srgbClr val="FF4945"/>
                </a:solidFill>
                <a:latin typeface="Times" charset="0"/>
              </a:rPr>
              <a:t>Woman vs. Men</a:t>
            </a:r>
          </a:p>
          <a:p>
            <a:pPr eaLnBrk="1" hangingPunct="1"/>
            <a:r>
              <a:rPr lang="en-US" sz="7200" b="1">
                <a:solidFill>
                  <a:srgbClr val="FF4945"/>
                </a:solidFill>
                <a:latin typeface="Times" charset="0"/>
              </a:rPr>
              <a:t>Are they the same?</a:t>
            </a:r>
            <a:endParaRPr lang="en-US" sz="7200">
              <a:solidFill>
                <a:srgbClr val="FF4945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D0FDA43-2ECF-4E4E-99F3-779A71C8939D}"/>
              </a:ext>
            </a:extLst>
          </p:cNvPr>
          <p:cNvSpPr txBox="1">
            <a:spLocks noChangeArrowheads="1"/>
          </p:cNvSpPr>
          <p:nvPr/>
        </p:nvSpPr>
        <p:spPr>
          <a:xfrm>
            <a:off x="1227132" y="3447081"/>
            <a:ext cx="9144000" cy="592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>
                <a:latin typeface="Times" charset="0"/>
              </a:rPr>
              <a:t>TARGET BLOOD PRESSURE IN WOMEN</a:t>
            </a:r>
            <a:endParaRPr lang="en-US" sz="2400">
              <a:latin typeface="Times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DD7235E-E1B9-43A6-86CD-79628AC10A8C}"/>
              </a:ext>
            </a:extLst>
          </p:cNvPr>
          <p:cNvSpPr txBox="1">
            <a:spLocks noChangeArrowheads="1"/>
          </p:cNvSpPr>
          <p:nvPr/>
        </p:nvSpPr>
        <p:spPr>
          <a:xfrm>
            <a:off x="1227132" y="4162336"/>
            <a:ext cx="9144000" cy="194821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5F5F5F"/>
                </a:solidFill>
                <a:latin typeface="+mn-lt"/>
                <a:ea typeface="ヒラギノ角ゴ Pro W3" charset="0"/>
                <a:cs typeface="Geneva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5F5F5F"/>
                </a:solidFill>
                <a:latin typeface="+mn-lt"/>
                <a:ea typeface="Geneva" charset="0"/>
                <a:cs typeface="Geneva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F5F5F"/>
                </a:solidFill>
                <a:latin typeface="+mn-lt"/>
                <a:ea typeface="Geneva" charset="0"/>
                <a:cs typeface="Geneva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5F5F5F"/>
                </a:solidFill>
                <a:latin typeface="+mn-lt"/>
                <a:ea typeface="Geneva" charset="0"/>
                <a:cs typeface="Geneva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Geneva" charset="0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 algn="ctr">
              <a:buNone/>
              <a:defRPr/>
            </a:pPr>
            <a:r>
              <a:rPr lang="en-US" sz="2400" b="1">
                <a:solidFill>
                  <a:srgbClr val="000000"/>
                </a:solidFill>
                <a:latin typeface="Times" charset="0"/>
              </a:rPr>
              <a:t>Question</a:t>
            </a:r>
            <a:r>
              <a:rPr lang="en-US" sz="2400" b="1">
                <a:latin typeface="Times" charset="0"/>
              </a:rPr>
              <a:t>: </a:t>
            </a:r>
            <a:r>
              <a:rPr lang="en-US" sz="2400" b="1">
                <a:solidFill>
                  <a:srgbClr val="0000FF"/>
                </a:solidFill>
                <a:latin typeface="Times" charset="0"/>
              </a:rPr>
              <a:t>What should be the target blood pressure for WOMEN with hypertension?                </a:t>
            </a:r>
            <a:endParaRPr lang="en-US" sz="4000">
              <a:solidFill>
                <a:srgbClr val="FF4945"/>
              </a:solidFill>
            </a:endParaRPr>
          </a:p>
          <a:p>
            <a:pPr marL="0" indent="0" algn="ctr">
              <a:buNone/>
              <a:defRPr/>
            </a:pPr>
            <a:endParaRPr lang="en-US" sz="2400" b="1">
              <a:solidFill>
                <a:srgbClr val="0000FF"/>
              </a:solidFill>
              <a:latin typeface="Times" charset="0"/>
            </a:endParaRPr>
          </a:p>
          <a:p>
            <a:pPr>
              <a:defRPr/>
            </a:pPr>
            <a:endParaRPr lang="en-US" sz="1600">
              <a:latin typeface="Times" charset="0"/>
            </a:endParaRPr>
          </a:p>
          <a:p>
            <a:pPr marL="0" indent="0" algn="ctr">
              <a:buNone/>
              <a:defRPr/>
            </a:pPr>
            <a:endParaRPr lang="en-US" sz="2400" b="1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60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Why and How I Became a Statistician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36F79-60E1-4D41-ACCC-CFE33420A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79"/>
          <a:stretch/>
        </p:blipFill>
        <p:spPr>
          <a:xfrm>
            <a:off x="2408918" y="1551259"/>
            <a:ext cx="4068082" cy="4944520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F48363D8-449A-4989-A723-4FF7006CB553}"/>
              </a:ext>
            </a:extLst>
          </p:cNvPr>
          <p:cNvSpPr/>
          <p:nvPr/>
        </p:nvSpPr>
        <p:spPr>
          <a:xfrm>
            <a:off x="6477000" y="1551259"/>
            <a:ext cx="4604658" cy="2324305"/>
          </a:xfrm>
          <a:prstGeom prst="wedgeEllipseCallout">
            <a:avLst>
              <a:gd name="adj1" fmla="val -72384"/>
              <a:gd name="adj2" fmla="val 3527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CE4DFD-752E-46AC-8832-7BE7518C6999}"/>
              </a:ext>
            </a:extLst>
          </p:cNvPr>
          <p:cNvSpPr txBox="1"/>
          <p:nvPr/>
        </p:nvSpPr>
        <p:spPr>
          <a:xfrm>
            <a:off x="7282544" y="1932170"/>
            <a:ext cx="29173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Chaparral Pro Light" panose="02060403030505090203" pitchFamily="18" charset="0"/>
              </a:rPr>
              <a:t>When I grow up, I will be a statistician and my work will make the World a better place!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05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981A2E2-5BDA-4674-8E6D-FE4881A0EC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7132" y="293641"/>
            <a:ext cx="9144000" cy="592353"/>
          </a:xfrm>
        </p:spPr>
        <p:txBody>
          <a:bodyPr/>
          <a:lstStyle/>
          <a:p>
            <a:pPr algn="ctr" eaLnBrk="1" hangingPunct="1"/>
            <a:r>
              <a:rPr lang="en-US" sz="2800" b="1">
                <a:latin typeface="Times" charset="0"/>
              </a:rPr>
              <a:t>Cardiovascular diseases in Women</a:t>
            </a:r>
            <a:endParaRPr lang="en-US" sz="2400">
              <a:latin typeface="Time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33855-1CFD-458F-8762-F214F4DAA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7028" y="885994"/>
            <a:ext cx="772420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200" b="1">
                <a:solidFill>
                  <a:srgbClr val="FF4945"/>
                </a:solidFill>
                <a:latin typeface="Times" charset="0"/>
              </a:rPr>
              <a:t>Woman vs. Men</a:t>
            </a:r>
          </a:p>
          <a:p>
            <a:pPr eaLnBrk="1" hangingPunct="1"/>
            <a:r>
              <a:rPr lang="en-US" sz="7200" b="1">
                <a:solidFill>
                  <a:srgbClr val="FF4945"/>
                </a:solidFill>
                <a:latin typeface="Times" charset="0"/>
              </a:rPr>
              <a:t>Are they the same?</a:t>
            </a:r>
            <a:endParaRPr lang="en-US" sz="7200">
              <a:solidFill>
                <a:srgbClr val="FF4945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D0FDA43-2ECF-4E4E-99F3-779A71C8939D}"/>
              </a:ext>
            </a:extLst>
          </p:cNvPr>
          <p:cNvSpPr txBox="1">
            <a:spLocks noChangeArrowheads="1"/>
          </p:cNvSpPr>
          <p:nvPr/>
        </p:nvSpPr>
        <p:spPr>
          <a:xfrm>
            <a:off x="1227132" y="3447081"/>
            <a:ext cx="9144000" cy="592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>
                <a:latin typeface="Times" charset="0"/>
              </a:rPr>
              <a:t>TARGET BLOOD PRESSURE IN WOMEN</a:t>
            </a:r>
            <a:endParaRPr lang="en-US" sz="2400">
              <a:latin typeface="Times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DD7235E-E1B9-43A6-86CD-79628AC10A8C}"/>
              </a:ext>
            </a:extLst>
          </p:cNvPr>
          <p:cNvSpPr txBox="1">
            <a:spLocks noChangeArrowheads="1"/>
          </p:cNvSpPr>
          <p:nvPr/>
        </p:nvSpPr>
        <p:spPr>
          <a:xfrm>
            <a:off x="1227132" y="4162336"/>
            <a:ext cx="9144000" cy="194821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5F5F5F"/>
                </a:solidFill>
                <a:latin typeface="+mn-lt"/>
                <a:ea typeface="ヒラギノ角ゴ Pro W3" charset="0"/>
                <a:cs typeface="Geneva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5F5F5F"/>
                </a:solidFill>
                <a:latin typeface="+mn-lt"/>
                <a:ea typeface="Geneva" charset="0"/>
                <a:cs typeface="Geneva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F5F5F"/>
                </a:solidFill>
                <a:latin typeface="+mn-lt"/>
                <a:ea typeface="Geneva" charset="0"/>
                <a:cs typeface="Geneva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5F5F5F"/>
                </a:solidFill>
                <a:latin typeface="+mn-lt"/>
                <a:ea typeface="Geneva" charset="0"/>
                <a:cs typeface="Geneva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Geneva" charset="0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 algn="ctr">
              <a:buNone/>
              <a:defRPr/>
            </a:pPr>
            <a:r>
              <a:rPr lang="en-US" sz="2400" b="1">
                <a:solidFill>
                  <a:srgbClr val="000000"/>
                </a:solidFill>
                <a:latin typeface="Times" charset="0"/>
              </a:rPr>
              <a:t>Question</a:t>
            </a:r>
            <a:r>
              <a:rPr lang="en-US" sz="2400" b="1">
                <a:latin typeface="Times" charset="0"/>
              </a:rPr>
              <a:t>: </a:t>
            </a:r>
            <a:r>
              <a:rPr lang="en-US" sz="2400" b="1">
                <a:solidFill>
                  <a:srgbClr val="0000FF"/>
                </a:solidFill>
                <a:latin typeface="Times" charset="0"/>
              </a:rPr>
              <a:t>What should be the target blood pressure for WOMEN with hypertension?                </a:t>
            </a:r>
          </a:p>
          <a:p>
            <a:pPr marL="0" indent="0" algn="ctr">
              <a:spcBef>
                <a:spcPts val="600"/>
              </a:spcBef>
              <a:buNone/>
              <a:defRPr/>
            </a:pPr>
            <a:r>
              <a:rPr lang="en-US" sz="2400" b="1">
                <a:solidFill>
                  <a:srgbClr val="000000"/>
                </a:solidFill>
                <a:latin typeface="Times" charset="0"/>
              </a:rPr>
              <a:t>Answer:   </a:t>
            </a:r>
            <a:r>
              <a:rPr lang="en-US" sz="6600" b="1">
                <a:solidFill>
                  <a:srgbClr val="000000"/>
                </a:solidFill>
                <a:latin typeface="Times" charset="0"/>
              </a:rPr>
              <a:t>120 </a:t>
            </a:r>
            <a:r>
              <a:rPr lang="en-US" sz="2400" b="1">
                <a:solidFill>
                  <a:srgbClr val="000000"/>
                </a:solidFill>
                <a:latin typeface="Times" charset="0"/>
              </a:rPr>
              <a:t> </a:t>
            </a:r>
            <a:r>
              <a:rPr lang="en-US" sz="5400" b="1">
                <a:solidFill>
                  <a:srgbClr val="FF4945"/>
                </a:solidFill>
                <a:latin typeface="Times" charset="0"/>
              </a:rPr>
              <a:t>SAME AS MEN!</a:t>
            </a:r>
            <a:endParaRPr lang="en-US" sz="4000">
              <a:solidFill>
                <a:srgbClr val="FF4945"/>
              </a:solidFill>
            </a:endParaRPr>
          </a:p>
          <a:p>
            <a:pPr marL="0" indent="0" algn="ctr">
              <a:buNone/>
              <a:defRPr/>
            </a:pPr>
            <a:endParaRPr lang="en-US" sz="2400" b="1">
              <a:solidFill>
                <a:srgbClr val="0000FF"/>
              </a:solidFill>
              <a:latin typeface="Times" charset="0"/>
            </a:endParaRPr>
          </a:p>
          <a:p>
            <a:pPr>
              <a:defRPr/>
            </a:pPr>
            <a:endParaRPr lang="en-US" sz="1600">
              <a:latin typeface="Times" charset="0"/>
            </a:endParaRPr>
          </a:p>
          <a:p>
            <a:pPr marL="0" indent="0" algn="ctr">
              <a:buNone/>
              <a:defRPr/>
            </a:pPr>
            <a:endParaRPr lang="en-US" sz="2400" b="1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4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Know Your Tools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BFC778-C81E-41FA-87EF-6163A7B21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79" y="2653805"/>
            <a:ext cx="200025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750D5-2148-4725-B296-D08D494879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572"/>
          <a:stretch/>
        </p:blipFill>
        <p:spPr>
          <a:xfrm>
            <a:off x="2488829" y="2768105"/>
            <a:ext cx="2476500" cy="2171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4E82D0-22DF-45EC-8973-D57B16E8A739}"/>
              </a:ext>
            </a:extLst>
          </p:cNvPr>
          <p:cNvSpPr txBox="1"/>
          <p:nvPr/>
        </p:nvSpPr>
        <p:spPr>
          <a:xfrm>
            <a:off x="4855029" y="1460599"/>
            <a:ext cx="676947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What are the research questions you are trying to answer?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What data do you need to answer them?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Can you design an experiment that will provide you with the data? Think about the experimental design long and hard!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What are the right tools, i.e., appropriate statistical techniques that can help you answer the questions?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Do you understand the statistical methods well enough to be confident with your inference? Things to consider: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/>
              <a:t>Distributions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/>
              <a:t>Missing data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2509682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64" y="2766218"/>
            <a:ext cx="10515600" cy="2092109"/>
          </a:xfrm>
        </p:spPr>
        <p:txBody>
          <a:bodyPr>
            <a:normAutofit/>
          </a:bodyPr>
          <a:lstStyle/>
          <a:p>
            <a:pPr algn="ctr"/>
            <a:r>
              <a:rPr lang="en-US"/>
              <a:t>Now, Let's Learn Some Statistics!</a:t>
            </a:r>
            <a:br>
              <a:rPr lang="en-US"/>
            </a:br>
            <a:br>
              <a:rPr lang="en-US"/>
            </a:br>
            <a:r>
              <a:rPr lang="en-US" sz="3600"/>
              <a:t>(over the next 3 sessions)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7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Why and How I Became a Statistician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36F79-60E1-4D41-ACCC-CFE33420A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79"/>
          <a:stretch/>
        </p:blipFill>
        <p:spPr>
          <a:xfrm>
            <a:off x="2408918" y="1551259"/>
            <a:ext cx="4068082" cy="4944520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F48363D8-449A-4989-A723-4FF7006CB553}"/>
              </a:ext>
            </a:extLst>
          </p:cNvPr>
          <p:cNvSpPr/>
          <p:nvPr/>
        </p:nvSpPr>
        <p:spPr>
          <a:xfrm>
            <a:off x="6477000" y="1551259"/>
            <a:ext cx="4604658" cy="2324305"/>
          </a:xfrm>
          <a:prstGeom prst="wedgeEllipseCallout">
            <a:avLst>
              <a:gd name="adj1" fmla="val -72384"/>
              <a:gd name="adj2" fmla="val 3527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CE4DFD-752E-46AC-8832-7BE7518C6999}"/>
              </a:ext>
            </a:extLst>
          </p:cNvPr>
          <p:cNvSpPr txBox="1"/>
          <p:nvPr/>
        </p:nvSpPr>
        <p:spPr>
          <a:xfrm>
            <a:off x="7282544" y="1932170"/>
            <a:ext cx="29173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Chaparral Pro Light" panose="02060403030505090203" pitchFamily="18" charset="0"/>
              </a:rPr>
              <a:t>When I grow up, I will be a statistician and my work will make the World a better place!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6B8D9C-547A-48BD-9101-D50E9D679A4E}"/>
              </a:ext>
            </a:extLst>
          </p:cNvPr>
          <p:cNvCxnSpPr>
            <a:cxnSpLocks/>
          </p:cNvCxnSpPr>
          <p:nvPr/>
        </p:nvCxnSpPr>
        <p:spPr>
          <a:xfrm>
            <a:off x="1741714" y="1690688"/>
            <a:ext cx="5344887" cy="433999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85A1B5-572B-4B13-9D4F-EED528AB76CC}"/>
              </a:ext>
            </a:extLst>
          </p:cNvPr>
          <p:cNvCxnSpPr>
            <a:cxnSpLocks/>
          </p:cNvCxnSpPr>
          <p:nvPr/>
        </p:nvCxnSpPr>
        <p:spPr>
          <a:xfrm flipH="1">
            <a:off x="1643743" y="1551259"/>
            <a:ext cx="5442858" cy="43379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01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Why and How I Became a Statistician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2052" name="Picture 4" descr="2,600 Confused cartoon boy Vector Images - Free &amp;amp; Royalty-free Confused  cartoon boy Vectors | Depositphotos®">
            <a:extLst>
              <a:ext uri="{FF2B5EF4-FFF2-40B4-BE49-F238E27FC236}">
                <a16:creationId xmlns:a16="http://schemas.microsoft.com/office/drawing/2014/main" id="{54C72497-8B02-4B6F-B419-910080979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98" y="2311182"/>
            <a:ext cx="2727920" cy="328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artoon Teacher Illustration Stock Illustration - Illustration of angry,  baby: 37504540">
            <a:extLst>
              <a:ext uri="{FF2B5EF4-FFF2-40B4-BE49-F238E27FC236}">
                <a16:creationId xmlns:a16="http://schemas.microsoft.com/office/drawing/2014/main" id="{7E8FB385-E7DA-4EFE-9F02-64E7BC44CB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3" r="16441"/>
          <a:stretch/>
        </p:blipFill>
        <p:spPr bwMode="auto">
          <a:xfrm>
            <a:off x="7280994" y="1494202"/>
            <a:ext cx="3519056" cy="50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020BB9C9-29AB-4B64-BDB6-9CEF81622FC2}"/>
              </a:ext>
            </a:extLst>
          </p:cNvPr>
          <p:cNvSpPr/>
          <p:nvPr/>
        </p:nvSpPr>
        <p:spPr>
          <a:xfrm>
            <a:off x="3545660" y="4168568"/>
            <a:ext cx="3682491" cy="991259"/>
          </a:xfrm>
          <a:prstGeom prst="wedgeEllipseCallout">
            <a:avLst>
              <a:gd name="adj1" fmla="val -66771"/>
              <a:gd name="adj2" fmla="val -1197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6A3F66-8004-4DEB-9D85-48B803A4E709}"/>
              </a:ext>
            </a:extLst>
          </p:cNvPr>
          <p:cNvSpPr txBox="1"/>
          <p:nvPr/>
        </p:nvSpPr>
        <p:spPr>
          <a:xfrm>
            <a:off x="3809873" y="4433366"/>
            <a:ext cx="2917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Chaparral Pro Light" panose="02060403030505090203" pitchFamily="18" charset="0"/>
              </a:rPr>
              <a:t>I love math…?</a:t>
            </a: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2AEBEF43-7BDB-4BAE-9549-9FD2FA944625}"/>
              </a:ext>
            </a:extLst>
          </p:cNvPr>
          <p:cNvSpPr/>
          <p:nvPr/>
        </p:nvSpPr>
        <p:spPr>
          <a:xfrm>
            <a:off x="3396342" y="1611085"/>
            <a:ext cx="4474029" cy="1078347"/>
          </a:xfrm>
          <a:prstGeom prst="wedgeEllipseCallout">
            <a:avLst>
              <a:gd name="adj1" fmla="val 61874"/>
              <a:gd name="adj2" fmla="val 8054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D4EE04-7611-4541-9FA6-74D526FD0DF9}"/>
              </a:ext>
            </a:extLst>
          </p:cNvPr>
          <p:cNvSpPr txBox="1"/>
          <p:nvPr/>
        </p:nvSpPr>
        <p:spPr>
          <a:xfrm>
            <a:off x="4109357" y="1745118"/>
            <a:ext cx="2917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Chaparral Pro Light" panose="02060403030505090203" pitchFamily="18" charset="0"/>
              </a:rPr>
              <a:t>Declare your major right now!</a:t>
            </a:r>
          </a:p>
        </p:txBody>
      </p:sp>
    </p:spTree>
    <p:extLst>
      <p:ext uri="{BB962C8B-B14F-4D97-AF65-F5344CB8AC3E}">
        <p14:creationId xmlns:p14="http://schemas.microsoft.com/office/powerpoint/2010/main" val="3476057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Why and How I Became a Statistician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2052" name="Picture 4" descr="2,600 Confused cartoon boy Vector Images - Free &amp;amp; Royalty-free Confused  cartoon boy Vectors | Depositphotos®">
            <a:extLst>
              <a:ext uri="{FF2B5EF4-FFF2-40B4-BE49-F238E27FC236}">
                <a16:creationId xmlns:a16="http://schemas.microsoft.com/office/drawing/2014/main" id="{54C72497-8B02-4B6F-B419-910080979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98" y="2311182"/>
            <a:ext cx="2727920" cy="328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artoon Teacher Illustration Stock Illustration - Illustration of angry,  baby: 37504540">
            <a:extLst>
              <a:ext uri="{FF2B5EF4-FFF2-40B4-BE49-F238E27FC236}">
                <a16:creationId xmlns:a16="http://schemas.microsoft.com/office/drawing/2014/main" id="{7E8FB385-E7DA-4EFE-9F02-64E7BC44CB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3" r="16441"/>
          <a:stretch/>
        </p:blipFill>
        <p:spPr bwMode="auto">
          <a:xfrm>
            <a:off x="7280994" y="1494202"/>
            <a:ext cx="3519056" cy="50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2AEBEF43-7BDB-4BAE-9549-9FD2FA944625}"/>
              </a:ext>
            </a:extLst>
          </p:cNvPr>
          <p:cNvSpPr/>
          <p:nvPr/>
        </p:nvSpPr>
        <p:spPr>
          <a:xfrm>
            <a:off x="3396342" y="1611085"/>
            <a:ext cx="4474029" cy="1078347"/>
          </a:xfrm>
          <a:prstGeom prst="wedgeEllipseCallout">
            <a:avLst>
              <a:gd name="adj1" fmla="val 61874"/>
              <a:gd name="adj2" fmla="val 8054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D4EE04-7611-4541-9FA6-74D526FD0DF9}"/>
              </a:ext>
            </a:extLst>
          </p:cNvPr>
          <p:cNvSpPr txBox="1"/>
          <p:nvPr/>
        </p:nvSpPr>
        <p:spPr>
          <a:xfrm>
            <a:off x="4174670" y="1955486"/>
            <a:ext cx="2917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Chaparral Pro Light" panose="02060403030505090203" pitchFamily="18" charset="0"/>
              </a:rPr>
              <a:t>Statistics it is!</a:t>
            </a:r>
          </a:p>
        </p:txBody>
      </p:sp>
    </p:spTree>
    <p:extLst>
      <p:ext uri="{BB962C8B-B14F-4D97-AF65-F5344CB8AC3E}">
        <p14:creationId xmlns:p14="http://schemas.microsoft.com/office/powerpoint/2010/main" val="2958025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Probability and Distributions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3074" name="Picture 2" descr="Why is the sum of the rolls of two dices a Binomial Distribution? What is  defined as a success in this experiment? - Mathematics Stack Exchange">
            <a:extLst>
              <a:ext uri="{FF2B5EF4-FFF2-40B4-BE49-F238E27FC236}">
                <a16:creationId xmlns:a16="http://schemas.microsoft.com/office/drawing/2014/main" id="{6F6018C6-71F6-4316-A190-441B18D38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8"/>
          <a:stretch/>
        </p:blipFill>
        <p:spPr bwMode="auto">
          <a:xfrm>
            <a:off x="5225143" y="1644707"/>
            <a:ext cx="6466114" cy="461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usikalisches Würfelspiel - Wikipedia">
            <a:extLst>
              <a:ext uri="{FF2B5EF4-FFF2-40B4-BE49-F238E27FC236}">
                <a16:creationId xmlns:a16="http://schemas.microsoft.com/office/drawing/2014/main" id="{705C2437-857B-419E-B4F4-1FB816857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71" y="1856933"/>
            <a:ext cx="4234543" cy="423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686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Normal Distribution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AD7055-2593-4BCA-A462-7A2A7E36D3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843"/>
          <a:stretch/>
        </p:blipFill>
        <p:spPr>
          <a:xfrm>
            <a:off x="838200" y="1931232"/>
            <a:ext cx="6238875" cy="40399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1FD7EB-02AF-4EAF-BA34-DAF9FF703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087" y="1472974"/>
            <a:ext cx="4027714" cy="2013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A55000-B629-45AA-85AA-14D0223EC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5509" y="4097551"/>
            <a:ext cx="4193721" cy="187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0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Probability and Distributions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01B43C-44A4-4DC8-A444-445F73855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735" y="1751633"/>
            <a:ext cx="8642893" cy="41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71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4C29A6-FD69-4C9D-8221-DDA991D25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73" y="4507155"/>
            <a:ext cx="3729296" cy="15503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Applications of Statistics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C2285C-8783-4F9E-8816-F52182449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580" y="1672826"/>
            <a:ext cx="3371419" cy="1756173"/>
          </a:xfrm>
          <a:prstGeom prst="rect">
            <a:avLst/>
          </a:prstGeom>
        </p:spPr>
      </p:pic>
      <p:pic>
        <p:nvPicPr>
          <p:cNvPr id="1026" name="Picture 2" descr="Translating innovative biomedical research in disease treatments">
            <a:extLst>
              <a:ext uri="{FF2B5EF4-FFF2-40B4-BE49-F238E27FC236}">
                <a16:creationId xmlns:a16="http://schemas.microsoft.com/office/drawing/2014/main" id="{91E5F4C4-56E4-42E1-B33F-13F7BC495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807" y="2119553"/>
            <a:ext cx="4619052" cy="258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DE13C8-55AA-4D30-B11E-9120C2E9D8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173" y="1690688"/>
            <a:ext cx="3729296" cy="2266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96317D-B328-49BC-95D6-07DFB93C9E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1937" y="3549127"/>
            <a:ext cx="3729296" cy="297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02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C497E6E0A81C4893CADEECA70F453D" ma:contentTypeVersion="8" ma:contentTypeDescription="Create a new document." ma:contentTypeScope="" ma:versionID="fd88f2293e4eaebb45b6005a93a83190">
  <xsd:schema xmlns:xsd="http://www.w3.org/2001/XMLSchema" xmlns:xs="http://www.w3.org/2001/XMLSchema" xmlns:p="http://schemas.microsoft.com/office/2006/metadata/properties" xmlns:ns2="adfe1713-2d6a-4167-a498-b72297d18d8a" targetNamespace="http://schemas.microsoft.com/office/2006/metadata/properties" ma:root="true" ma:fieldsID="057f33d2eb75d507b517623ef60a2e6d" ns2:_="">
    <xsd:import namespace="adfe1713-2d6a-4167-a498-b72297d18d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fe1713-2d6a-4167-a498-b72297d18d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A33F110-6805-40B5-8982-E7D0B473E498}">
  <ds:schemaRefs>
    <ds:schemaRef ds:uri="adfe1713-2d6a-4167-a498-b72297d18d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96D6B52-4591-469B-9237-37402B64CD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D8E846-9668-4642-A218-E7BAAC83623A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  <ds:schemaRef ds:uri="http://purl.org/dc/elements/1.1/"/>
    <ds:schemaRef ds:uri="adfe1713-2d6a-4167-a498-b72297d18d8a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781</Words>
  <Application>Microsoft Office PowerPoint</Application>
  <PresentationFormat>Widescreen</PresentationFormat>
  <Paragraphs>167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-apple-system</vt:lpstr>
      <vt:lpstr>Arial</vt:lpstr>
      <vt:lpstr>Arial Narrow</vt:lpstr>
      <vt:lpstr>Calibri</vt:lpstr>
      <vt:lpstr>Calibri Light</vt:lpstr>
      <vt:lpstr>Chaparral Pro Light</vt:lpstr>
      <vt:lpstr>Comic Sans MS</vt:lpstr>
      <vt:lpstr>Fira Sans Extra Condensed Medium</vt:lpstr>
      <vt:lpstr>Roboto</vt:lpstr>
      <vt:lpstr>Times</vt:lpstr>
      <vt:lpstr>Times New Roman</vt:lpstr>
      <vt:lpstr>Wingdings</vt:lpstr>
      <vt:lpstr>Office Theme</vt:lpstr>
      <vt:lpstr>ABI Summer 2021 Introduction to Statistics</vt:lpstr>
      <vt:lpstr>Why and How I Became a Statistician</vt:lpstr>
      <vt:lpstr>Why and How I Became a Statistician</vt:lpstr>
      <vt:lpstr>Why and How I Became a Statistician</vt:lpstr>
      <vt:lpstr>Why and How I Became a Statistician</vt:lpstr>
      <vt:lpstr>Probability and Distributions</vt:lpstr>
      <vt:lpstr>Normal Distribution</vt:lpstr>
      <vt:lpstr>Probability and Distributions</vt:lpstr>
      <vt:lpstr>Applications of Statistics</vt:lpstr>
      <vt:lpstr>Volha Tryputsen: my statistics journey</vt:lpstr>
      <vt:lpstr>Volha Tryputsen: when I take my stats hat off…</vt:lpstr>
      <vt:lpstr>How Much Statistics Do You Know?</vt:lpstr>
      <vt:lpstr>Type this in your browser:  pollev.com/istats820 </vt:lpstr>
      <vt:lpstr>Prof. Javier Cabrera</vt:lpstr>
      <vt:lpstr>PowerPoint Presentation</vt:lpstr>
      <vt:lpstr>PowerPoint Presentation</vt:lpstr>
      <vt:lpstr>Peacock Female Choice</vt:lpstr>
      <vt:lpstr>Cardiovascular diseases in Women</vt:lpstr>
      <vt:lpstr>Cardiovascular diseases in Women</vt:lpstr>
      <vt:lpstr>Cardiovascular diseases in Women</vt:lpstr>
      <vt:lpstr>Know Your Tools</vt:lpstr>
      <vt:lpstr>Now, Let's Learn Some Statistics!  (over the next 3 sessions)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ABI Summer 2021 Introduction to Biostatistics</dc:title>
  <dc:creator>Sargsyan, Davit [JRDUS]</dc:creator>
  <cp:lastModifiedBy>Sargsyan, Davit [JRDUS]</cp:lastModifiedBy>
  <cp:revision>36</cp:revision>
  <dcterms:created xsi:type="dcterms:W3CDTF">2021-06-28T19:10:37Z</dcterms:created>
  <dcterms:modified xsi:type="dcterms:W3CDTF">2021-07-07T20:27:43Z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0x010100F3C497E6E0A81C4893CADEECA70F453D</vt:lpwstr>
  </property>
</Properties>
</file>